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template.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82" r:id="rId2"/>
  </p:sldMasterIdLst>
  <p:notesMasterIdLst>
    <p:notesMasterId r:id="rId16"/>
  </p:notesMasterIdLst>
  <p:handoutMasterIdLst>
    <p:handoutMasterId r:id="rId17"/>
  </p:handoutMasterIdLst>
  <p:sldIdLst>
    <p:sldId id="348" r:id="rId3"/>
    <p:sldId id="256" r:id="rId4"/>
    <p:sldId id="346" r:id="rId5"/>
    <p:sldId id="339" r:id="rId6"/>
    <p:sldId id="276" r:id="rId7"/>
    <p:sldId id="277" r:id="rId8"/>
    <p:sldId id="340" r:id="rId9"/>
    <p:sldId id="278" r:id="rId10"/>
    <p:sldId id="279" r:id="rId11"/>
    <p:sldId id="280" r:id="rId12"/>
    <p:sldId id="261" r:id="rId13"/>
    <p:sldId id="258" r:id="rId14"/>
    <p:sldId id="347"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125" autoAdjust="0"/>
    <p:restoredTop sz="86387" autoAdjust="0"/>
  </p:normalViewPr>
  <p:slideViewPr>
    <p:cSldViewPr snapToGrid="0" showGuides="1">
      <p:cViewPr varScale="1">
        <p:scale>
          <a:sx n="64" d="100"/>
          <a:sy n="64" d="100"/>
        </p:scale>
        <p:origin x="51" y="543"/>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76" d="100"/>
          <a:sy n="76" d="100"/>
        </p:scale>
        <p:origin x="2904" y="63"/>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3189744B-191E-F653-946E-783DA079B8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4AE85F0-D8F1-3168-2FA0-8F3D13BFD52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E837551-D546-4A17-9870-98E8669C6575}" type="datetimeFigureOut">
              <a:rPr lang="de-DE" smtClean="0"/>
              <a:t>23.07.2026</a:t>
            </a:fld>
            <a:endParaRPr lang="de-DE"/>
          </a:p>
        </p:txBody>
      </p:sp>
      <p:sp>
        <p:nvSpPr>
          <p:cNvPr id="4" name="Fußzeilenplatzhalter 3">
            <a:extLst>
              <a:ext uri="{FF2B5EF4-FFF2-40B4-BE49-F238E27FC236}">
                <a16:creationId xmlns:a16="http://schemas.microsoft.com/office/drawing/2014/main" id="{8D0C13B9-3A40-27C2-49C3-A18C3945119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49CA678B-28A6-BBA4-B1C9-CB486BF64F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DA2F1E-2556-4C5A-8BB5-78BA32486647}" type="slidenum">
              <a:rPr lang="de-DE" smtClean="0"/>
              <a:t>‹Nr.›</a:t>
            </a:fld>
            <a:endParaRPr lang="de-DE"/>
          </a:p>
        </p:txBody>
      </p:sp>
    </p:spTree>
    <p:extLst>
      <p:ext uri="{BB962C8B-B14F-4D97-AF65-F5344CB8AC3E}">
        <p14:creationId xmlns:p14="http://schemas.microsoft.com/office/powerpoint/2010/main" val="25316868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15682F-E5C5-4FF4-84C0-9B6BA0BAB4F6}" type="datetimeFigureOut">
              <a:rPr lang="de-DE" smtClean="0"/>
              <a:t>23.07.2026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B6552A-5B36-4712-AD20-EF224DBD98F4}" type="slidenum">
              <a:rPr lang="de-DE" smtClean="0"/>
              <a:t>‹Nr.›</a:t>
            </a:fld>
            <a:endParaRPr lang="de-DE"/>
          </a:p>
        </p:txBody>
      </p:sp>
    </p:spTree>
    <p:extLst>
      <p:ext uri="{BB962C8B-B14F-4D97-AF65-F5344CB8AC3E}">
        <p14:creationId xmlns:p14="http://schemas.microsoft.com/office/powerpoint/2010/main" val="3570288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lienbildplatzhalter 15">
            <a:extLst>
              <a:ext uri="{FF2B5EF4-FFF2-40B4-BE49-F238E27FC236}">
                <a16:creationId xmlns:a16="http://schemas.microsoft.com/office/drawing/2014/main" id="{897E562C-2F2E-E10F-045F-9BCC9687F1B7}"/>
              </a:ext>
            </a:extLst>
          </p:cNvPr>
          <p:cNvSpPr>
            <a:spLocks noGrp="1" noRot="1" noChangeAspect="1"/>
          </p:cNvSpPr>
          <p:nvPr>
            <p:ph type="sldImg"/>
          </p:nvPr>
        </p:nvSpPr>
        <p:spPr>
          <a:xfrm>
            <a:off x="325438" y="576263"/>
            <a:ext cx="6192837" cy="3482975"/>
          </a:xfrm>
        </p:spPr>
      </p:sp>
      <p:sp>
        <p:nvSpPr>
          <p:cNvPr id="17" name="Notizenplatzhalter 16">
            <a:extLst>
              <a:ext uri="{FF2B5EF4-FFF2-40B4-BE49-F238E27FC236}">
                <a16:creationId xmlns:a16="http://schemas.microsoft.com/office/drawing/2014/main" id="{892E35DF-4FFE-723A-821E-EAE6D49FA69F}"/>
              </a:ext>
            </a:extLst>
          </p:cNvPr>
          <p:cNvSpPr>
            <a:spLocks noGrp="1"/>
          </p:cNvSpPr>
          <p:nvPr>
            <p:ph type="body" idx="1"/>
          </p:nvPr>
        </p:nvSpPr>
        <p:spPr/>
        <p:txBody>
          <a:bodyPr/>
          <a:lstStyle/>
          <a:p>
            <a:endParaRPr lang="de-DE"/>
          </a:p>
        </p:txBody>
      </p:sp>
      <p:sp>
        <p:nvSpPr>
          <p:cNvPr id="18" name="Fußzeilenplatzhalter 17">
            <a:extLst>
              <a:ext uri="{FF2B5EF4-FFF2-40B4-BE49-F238E27FC236}">
                <a16:creationId xmlns:a16="http://schemas.microsoft.com/office/drawing/2014/main" id="{F33EF31D-9B4F-A581-17A8-081F401083F4}"/>
              </a:ext>
            </a:extLst>
          </p:cNvPr>
          <p:cNvSpPr>
            <a:spLocks noGrp="1"/>
          </p:cNvSpPr>
          <p:nvPr>
            <p:ph type="ftr" sz="quarter" idx="4"/>
          </p:nvPr>
        </p:nvSpPr>
        <p:spPr/>
        <p:txBody>
          <a:bodyPr/>
          <a:lstStyle/>
          <a:p>
            <a:r>
              <a:rPr lang="de-DE"/>
              <a:t>Prof. Dr. Tobias Peylo</a:t>
            </a:r>
          </a:p>
        </p:txBody>
      </p:sp>
      <p:sp>
        <p:nvSpPr>
          <p:cNvPr id="19" name="Kopfzeilenplatzhalter 18">
            <a:extLst>
              <a:ext uri="{FF2B5EF4-FFF2-40B4-BE49-F238E27FC236}">
                <a16:creationId xmlns:a16="http://schemas.microsoft.com/office/drawing/2014/main" id="{FDB71E5C-D9E3-CA19-AB1D-8A9831D9E23C}"/>
              </a:ext>
            </a:extLst>
          </p:cNvPr>
          <p:cNvSpPr>
            <a:spLocks noGrp="1"/>
          </p:cNvSpPr>
          <p:nvPr>
            <p:ph type="hdr" sz="quarter"/>
          </p:nvPr>
        </p:nvSpPr>
        <p:spPr/>
        <p:txBody>
          <a:bodyPr/>
          <a:lstStyle/>
          <a:p>
            <a:r>
              <a:rPr lang="en-US"/>
              <a:t>GreenUp!-Workshop am ...</a:t>
            </a:r>
            <a:endParaRPr lang="de-DE"/>
          </a:p>
        </p:txBody>
      </p:sp>
      <p:sp>
        <p:nvSpPr>
          <p:cNvPr id="20" name="Foliennummernplatzhalter 19">
            <a:extLst>
              <a:ext uri="{FF2B5EF4-FFF2-40B4-BE49-F238E27FC236}">
                <a16:creationId xmlns:a16="http://schemas.microsoft.com/office/drawing/2014/main" id="{ACB03910-22FF-2659-D039-C2A6662DFBCB}"/>
              </a:ext>
            </a:extLst>
          </p:cNvPr>
          <p:cNvSpPr>
            <a:spLocks noGrp="1"/>
          </p:cNvSpPr>
          <p:nvPr>
            <p:ph type="sldNum" sz="quarter" idx="5"/>
          </p:nvPr>
        </p:nvSpPr>
        <p:spPr/>
        <p:txBody>
          <a:bodyPr/>
          <a:lstStyle/>
          <a:p>
            <a:fld id="{7BA6AD07-27EE-4FAF-BB1A-DD1107C730E8}" type="slidenum">
              <a:rPr lang="de-DE" smtClean="0"/>
              <a:pPr/>
              <a:t>4</a:t>
            </a:fld>
            <a:endParaRPr lang="de-DE"/>
          </a:p>
        </p:txBody>
      </p:sp>
    </p:spTree>
    <p:extLst>
      <p:ext uri="{BB962C8B-B14F-4D97-AF65-F5344CB8AC3E}">
        <p14:creationId xmlns:p14="http://schemas.microsoft.com/office/powerpoint/2010/main" val="3119192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3B6552A-5B36-4712-AD20-EF224DBD98F4}" type="slidenum">
              <a:rPr lang="de-DE" smtClean="0"/>
              <a:t>5</a:t>
            </a:fld>
            <a:endParaRPr lang="de-DE"/>
          </a:p>
        </p:txBody>
      </p:sp>
    </p:spTree>
    <p:extLst>
      <p:ext uri="{BB962C8B-B14F-4D97-AF65-F5344CB8AC3E}">
        <p14:creationId xmlns:p14="http://schemas.microsoft.com/office/powerpoint/2010/main" val="922837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3B6552A-5B36-4712-AD20-EF224DBD98F4}" type="slidenum">
              <a:rPr lang="de-DE" smtClean="0"/>
              <a:t>6</a:t>
            </a:fld>
            <a:endParaRPr lang="de-DE"/>
          </a:p>
        </p:txBody>
      </p:sp>
    </p:spTree>
    <p:extLst>
      <p:ext uri="{BB962C8B-B14F-4D97-AF65-F5344CB8AC3E}">
        <p14:creationId xmlns:p14="http://schemas.microsoft.com/office/powerpoint/2010/main" val="1994119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61C62-73A0-2A3B-EF5C-BAFE776E55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0C30F51-7589-9BEE-BD6E-E897B9B52A7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632E57E-5C49-0BD7-2909-25F288CDB8D0}"/>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4C4EC6AC-B515-8775-B0AE-48B96DF894A9}"/>
              </a:ext>
            </a:extLst>
          </p:cNvPr>
          <p:cNvSpPr>
            <a:spLocks noGrp="1"/>
          </p:cNvSpPr>
          <p:nvPr>
            <p:ph type="sldNum" sz="quarter" idx="5"/>
          </p:nvPr>
        </p:nvSpPr>
        <p:spPr/>
        <p:txBody>
          <a:bodyPr/>
          <a:lstStyle/>
          <a:p>
            <a:fld id="{33B6552A-5B36-4712-AD20-EF224DBD98F4}" type="slidenum">
              <a:rPr lang="de-DE" smtClean="0"/>
              <a:t>7</a:t>
            </a:fld>
            <a:endParaRPr lang="de-DE"/>
          </a:p>
        </p:txBody>
      </p:sp>
    </p:spTree>
    <p:extLst>
      <p:ext uri="{BB962C8B-B14F-4D97-AF65-F5344CB8AC3E}">
        <p14:creationId xmlns:p14="http://schemas.microsoft.com/office/powerpoint/2010/main" val="614844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3B6552A-5B36-4712-AD20-EF224DBD98F4}" type="slidenum">
              <a:rPr lang="de-DE" smtClean="0"/>
              <a:t>13</a:t>
            </a:fld>
            <a:endParaRPr lang="de-DE"/>
          </a:p>
        </p:txBody>
      </p:sp>
    </p:spTree>
    <p:extLst>
      <p:ext uri="{BB962C8B-B14F-4D97-AF65-F5344CB8AC3E}">
        <p14:creationId xmlns:p14="http://schemas.microsoft.com/office/powerpoint/2010/main" val="1204796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26" name="Rechteck 25">
            <a:extLst>
              <a:ext uri="{FF2B5EF4-FFF2-40B4-BE49-F238E27FC236}">
                <a16:creationId xmlns:a16="http://schemas.microsoft.com/office/drawing/2014/main" id="{950BEB4F-D5BD-E2A7-CC0C-718568ACC14E}"/>
              </a:ext>
              <a:ext uri="{C183D7F6-B498-43B3-948B-1728B52AA6E4}">
                <adec:decorative xmlns:adec="http://schemas.microsoft.com/office/drawing/2017/decorative" val="1"/>
              </a:ext>
            </a:extLst>
          </p:cNvPr>
          <p:cNvSpPr/>
          <p:nvPr userDrawn="1"/>
        </p:nvSpPr>
        <p:spPr>
          <a:xfrm>
            <a:off x="4303713" y="0"/>
            <a:ext cx="788828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3E54A5AD-F9F3-12D7-A6C5-5637DC0E247D}"/>
              </a:ext>
            </a:extLst>
          </p:cNvPr>
          <p:cNvSpPr>
            <a:spLocks noGrp="1"/>
          </p:cNvSpPr>
          <p:nvPr userDrawn="1">
            <p:ph type="ctrTitle" hasCustomPrompt="1"/>
          </p:nvPr>
        </p:nvSpPr>
        <p:spPr>
          <a:xfrm>
            <a:off x="5431944" y="3657392"/>
            <a:ext cx="5930600" cy="2262396"/>
          </a:xfrm>
          <a:noFill/>
          <a:effectLst/>
        </p:spPr>
        <p:txBody>
          <a:bodyPr anchor="b" anchorCtr="0">
            <a:noAutofit/>
          </a:bodyPr>
          <a:lstStyle>
            <a:lvl1pPr algn="l">
              <a:defRPr sz="3600" b="0">
                <a:solidFill>
                  <a:schemeClr val="bg1"/>
                </a:solidFill>
              </a:defRPr>
            </a:lvl1pPr>
          </a:lstStyle>
          <a:p>
            <a:r>
              <a:rPr lang="de-DE"/>
              <a:t>Titel der Präsentation</a:t>
            </a:r>
          </a:p>
        </p:txBody>
      </p:sp>
      <p:sp>
        <p:nvSpPr>
          <p:cNvPr id="3" name="Untertitel 2">
            <a:extLst>
              <a:ext uri="{FF2B5EF4-FFF2-40B4-BE49-F238E27FC236}">
                <a16:creationId xmlns:a16="http://schemas.microsoft.com/office/drawing/2014/main" id="{CF8BCD6C-86DE-0817-A314-7C3AE5BF50D9}"/>
              </a:ext>
            </a:extLst>
          </p:cNvPr>
          <p:cNvSpPr>
            <a:spLocks noGrp="1"/>
          </p:cNvSpPr>
          <p:nvPr userDrawn="1">
            <p:ph type="subTitle" idx="1" hasCustomPrompt="1"/>
          </p:nvPr>
        </p:nvSpPr>
        <p:spPr>
          <a:xfrm>
            <a:off x="566981" y="4690726"/>
            <a:ext cx="3155464" cy="1153484"/>
          </a:xfrm>
        </p:spPr>
        <p:txBody>
          <a:bodyPr rIns="144000" anchor="b" anchorCtr="0">
            <a:noAutofit/>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Vorname Nachname</a:t>
            </a:r>
          </a:p>
        </p:txBody>
      </p:sp>
      <p:sp>
        <p:nvSpPr>
          <p:cNvPr id="6" name="Inhaltsplatzhalter 5">
            <a:extLst>
              <a:ext uri="{FF2B5EF4-FFF2-40B4-BE49-F238E27FC236}">
                <a16:creationId xmlns:a16="http://schemas.microsoft.com/office/drawing/2014/main" id="{D670E6B2-4FE2-3200-4450-BE3B11A87A53}"/>
              </a:ext>
            </a:extLst>
          </p:cNvPr>
          <p:cNvSpPr>
            <a:spLocks noGrp="1"/>
          </p:cNvSpPr>
          <p:nvPr>
            <p:ph sz="quarter" idx="10" hasCustomPrompt="1"/>
          </p:nvPr>
        </p:nvSpPr>
        <p:spPr>
          <a:xfrm>
            <a:off x="571500" y="355600"/>
            <a:ext cx="3351143" cy="2824922"/>
          </a:xfrm>
        </p:spPr>
        <p:txBody>
          <a:bodyPr/>
          <a:lstStyle>
            <a:lvl1pPr>
              <a:defRPr/>
            </a:lvl1pPr>
          </a:lstStyle>
          <a:p>
            <a:pPr lvl="0"/>
            <a:r>
              <a:rPr lang="de-DE"/>
              <a:t>Platzhalter für Logo</a:t>
            </a:r>
          </a:p>
        </p:txBody>
      </p:sp>
    </p:spTree>
    <p:extLst>
      <p:ext uri="{BB962C8B-B14F-4D97-AF65-F5344CB8AC3E}">
        <p14:creationId xmlns:p14="http://schemas.microsoft.com/office/powerpoint/2010/main" val="2934242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ohne Logo">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889FDC6C-663D-A3F9-4C0C-32DF5B32C4BB}"/>
              </a:ext>
            </a:extLst>
          </p:cNvPr>
          <p:cNvSpPr/>
          <p:nvPr userDrawn="1"/>
        </p:nvSpPr>
        <p:spPr>
          <a:xfrm>
            <a:off x="2438400" y="0"/>
            <a:ext cx="9753600" cy="6858000"/>
          </a:xfrm>
          <a:prstGeom prst="rect">
            <a:avLst/>
          </a:prstGeom>
          <a:solidFill>
            <a:schemeClr val="accent1"/>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noAutofit/>
          </a:bodyPr>
          <a:lstStyle/>
          <a:p>
            <a:pPr algn="l"/>
            <a:endParaRPr lang="de-DE" sz="2400"/>
          </a:p>
        </p:txBody>
      </p:sp>
      <p:sp>
        <p:nvSpPr>
          <p:cNvPr id="2" name="Titel 1">
            <a:extLst>
              <a:ext uri="{FF2B5EF4-FFF2-40B4-BE49-F238E27FC236}">
                <a16:creationId xmlns:a16="http://schemas.microsoft.com/office/drawing/2014/main" id="{3E54A5AD-F9F3-12D7-A6C5-5637DC0E247D}"/>
              </a:ext>
            </a:extLst>
          </p:cNvPr>
          <p:cNvSpPr>
            <a:spLocks noGrp="1"/>
          </p:cNvSpPr>
          <p:nvPr>
            <p:ph type="ctrTitle"/>
          </p:nvPr>
        </p:nvSpPr>
        <p:spPr>
          <a:xfrm>
            <a:off x="4323010" y="2387600"/>
            <a:ext cx="6572517" cy="2019300"/>
          </a:xfrm>
          <a:noFill/>
          <a:effectLst/>
        </p:spPr>
        <p:txBody>
          <a:bodyPr anchor="b" anchorCtr="0">
            <a:noAutofit/>
          </a:bodyPr>
          <a:lstStyle>
            <a:lvl1pPr algn="l">
              <a:defRPr sz="3600" b="0">
                <a:solidFill>
                  <a:schemeClr val="bg1"/>
                </a:solidFill>
              </a:defRPr>
            </a:lvl1pPr>
          </a:lstStyle>
          <a:p>
            <a:endParaRPr lang="de-DE"/>
          </a:p>
        </p:txBody>
      </p:sp>
      <p:sp>
        <p:nvSpPr>
          <p:cNvPr id="3" name="Untertitel 2">
            <a:extLst>
              <a:ext uri="{FF2B5EF4-FFF2-40B4-BE49-F238E27FC236}">
                <a16:creationId xmlns:a16="http://schemas.microsoft.com/office/drawing/2014/main" id="{CF8BCD6C-86DE-0817-A314-7C3AE5BF50D9}"/>
              </a:ext>
            </a:extLst>
          </p:cNvPr>
          <p:cNvSpPr>
            <a:spLocks noGrp="1"/>
          </p:cNvSpPr>
          <p:nvPr userDrawn="1">
            <p:ph type="subTitle" idx="1" hasCustomPrompt="1"/>
          </p:nvPr>
        </p:nvSpPr>
        <p:spPr>
          <a:xfrm>
            <a:off x="4323010" y="4959350"/>
            <a:ext cx="6572517" cy="673100"/>
          </a:xfrm>
        </p:spPr>
        <p:txBody>
          <a:bodyPr rIns="144000" anchor="b" anchorCtr="0">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Vorname Nachname</a:t>
            </a:r>
          </a:p>
        </p:txBody>
      </p:sp>
      <p:sp>
        <p:nvSpPr>
          <p:cNvPr id="4" name="Rechteck 3">
            <a:extLst>
              <a:ext uri="{FF2B5EF4-FFF2-40B4-BE49-F238E27FC236}">
                <a16:creationId xmlns:a16="http://schemas.microsoft.com/office/drawing/2014/main" id="{E9CBA647-C823-5B90-D54E-5B5592C08FEC}"/>
              </a:ext>
            </a:extLst>
          </p:cNvPr>
          <p:cNvSpPr/>
          <p:nvPr userDrawn="1"/>
        </p:nvSpPr>
        <p:spPr>
          <a:xfrm>
            <a:off x="0" y="0"/>
            <a:ext cx="2298700" cy="2235200"/>
          </a:xfrm>
          <a:prstGeom prst="rect">
            <a:avLst/>
          </a:prstGeom>
          <a:solidFill>
            <a:schemeClr val="accent3"/>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noAutofit/>
          </a:bodyPr>
          <a:lstStyle/>
          <a:p>
            <a:pPr algn="l"/>
            <a:endParaRPr lang="de-DE" sz="2400"/>
          </a:p>
        </p:txBody>
      </p:sp>
      <p:sp>
        <p:nvSpPr>
          <p:cNvPr id="7" name="Rechteck 6">
            <a:extLst>
              <a:ext uri="{FF2B5EF4-FFF2-40B4-BE49-F238E27FC236}">
                <a16:creationId xmlns:a16="http://schemas.microsoft.com/office/drawing/2014/main" id="{AFB25BF2-E403-4BB1-735D-97391DC91015}"/>
              </a:ext>
            </a:extLst>
          </p:cNvPr>
          <p:cNvSpPr/>
          <p:nvPr userDrawn="1"/>
        </p:nvSpPr>
        <p:spPr>
          <a:xfrm>
            <a:off x="0" y="2387600"/>
            <a:ext cx="2298700" cy="4470399"/>
          </a:xfrm>
          <a:prstGeom prst="rect">
            <a:avLst/>
          </a:prstGeom>
          <a:solidFill>
            <a:schemeClr val="accent2"/>
          </a:solidFill>
          <a:ln w="12700">
            <a:no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noAutofit/>
          </a:bodyPr>
          <a:lstStyle/>
          <a:p>
            <a:pPr algn="l"/>
            <a:endParaRPr lang="de-DE" sz="2400"/>
          </a:p>
        </p:txBody>
      </p:sp>
    </p:spTree>
    <p:extLst>
      <p:ext uri="{BB962C8B-B14F-4D97-AF65-F5344CB8AC3E}">
        <p14:creationId xmlns:p14="http://schemas.microsoft.com/office/powerpoint/2010/main" val="1065491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84D0788-5738-609E-016D-26C86261F27B}"/>
              </a:ext>
            </a:extLst>
          </p:cNvPr>
          <p:cNvSpPr>
            <a:spLocks noGrp="1"/>
          </p:cNvSpPr>
          <p:nvPr>
            <p:ph type="title"/>
          </p:nvPr>
        </p:nvSpPr>
        <p:spPr/>
        <p:txBody>
          <a:bodyPr/>
          <a:lstStyle/>
          <a:p>
            <a:r>
              <a:rPr lang="de-DE"/>
              <a:t>Mastertitelformat bearbeiten</a:t>
            </a:r>
          </a:p>
        </p:txBody>
      </p:sp>
      <p:sp>
        <p:nvSpPr>
          <p:cNvPr id="2" name="Datumsplatzhalter 1">
            <a:extLst>
              <a:ext uri="{FF2B5EF4-FFF2-40B4-BE49-F238E27FC236}">
                <a16:creationId xmlns:a16="http://schemas.microsoft.com/office/drawing/2014/main" id="{2EF94181-5462-574D-1EBC-37701045DDE8}"/>
              </a:ext>
              <a:ext uri="{C183D7F6-B498-43B3-948B-1728B52AA6E4}">
                <adec:decorative xmlns:adec="http://schemas.microsoft.com/office/drawing/2017/decorative" val="1"/>
              </a:ext>
            </a:extLst>
          </p:cNvPr>
          <p:cNvSpPr>
            <a:spLocks noGrp="1"/>
          </p:cNvSpPr>
          <p:nvPr>
            <p:ph type="dt" sz="half" idx="10"/>
          </p:nvPr>
        </p:nvSpPr>
        <p:spPr/>
        <p:txBody>
          <a:bodyPr/>
          <a:lstStyle/>
          <a:p>
            <a:fld id="{D9591F94-B716-4EAB-A3C7-7330A562EBFE}" type="datetime1">
              <a:rPr lang="de-DE" smtClean="0"/>
              <a:t>23.07.2026</a:t>
            </a:fld>
            <a:endParaRPr lang="de-DE"/>
          </a:p>
        </p:txBody>
      </p:sp>
      <p:sp>
        <p:nvSpPr>
          <p:cNvPr id="4" name="Fußzeilenplatzhalter 3">
            <a:extLst>
              <a:ext uri="{FF2B5EF4-FFF2-40B4-BE49-F238E27FC236}">
                <a16:creationId xmlns:a16="http://schemas.microsoft.com/office/drawing/2014/main" id="{6E994C5A-CE76-C842-23CD-AA9345CBBCA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5" name="Foliennummernplatzhalter 4">
            <a:extLst>
              <a:ext uri="{FF2B5EF4-FFF2-40B4-BE49-F238E27FC236}">
                <a16:creationId xmlns:a16="http://schemas.microsoft.com/office/drawing/2014/main" id="{A3078AC3-C214-6F32-D8CE-48FBB961E1A2}"/>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64373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aser + Liste">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A968539A-7146-E4DF-56C8-068105EC5C47}"/>
              </a:ext>
              <a:ext uri="{C183D7F6-B498-43B3-948B-1728B52AA6E4}">
                <adec:decorative xmlns:adec="http://schemas.microsoft.com/office/drawing/2017/decorative" val="1"/>
              </a:ext>
            </a:extLst>
          </p:cNvPr>
          <p:cNvSpPr/>
          <p:nvPr userDrawn="1"/>
        </p:nvSpPr>
        <p:spPr>
          <a:xfrm>
            <a:off x="-1" y="-1"/>
            <a:ext cx="6022976" cy="6857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itel 12">
            <a:extLst>
              <a:ext uri="{FF2B5EF4-FFF2-40B4-BE49-F238E27FC236}">
                <a16:creationId xmlns:a16="http://schemas.microsoft.com/office/drawing/2014/main" id="{8FEF419C-4029-F19F-01ED-56D5B432580B}"/>
              </a:ext>
            </a:extLst>
          </p:cNvPr>
          <p:cNvSpPr>
            <a:spLocks noGrp="1"/>
          </p:cNvSpPr>
          <p:nvPr>
            <p:ph type="title"/>
          </p:nvPr>
        </p:nvSpPr>
        <p:spPr>
          <a:xfrm>
            <a:off x="574675" y="334872"/>
            <a:ext cx="4709358" cy="1057588"/>
          </a:xfrm>
        </p:spPr>
        <p:txBody>
          <a:bodyPr/>
          <a:lstStyle>
            <a:lvl1pPr>
              <a:defRPr>
                <a:solidFill>
                  <a:schemeClr val="bg1"/>
                </a:solidFill>
              </a:defRPr>
            </a:lvl1pPr>
          </a:lstStyle>
          <a:p>
            <a:r>
              <a:rPr lang="de-DE"/>
              <a:t>Mastertitelformat bearbeiten</a:t>
            </a:r>
          </a:p>
        </p:txBody>
      </p:sp>
      <p:sp>
        <p:nvSpPr>
          <p:cNvPr id="23" name="Textplatzhalter 22">
            <a:extLst>
              <a:ext uri="{FF2B5EF4-FFF2-40B4-BE49-F238E27FC236}">
                <a16:creationId xmlns:a16="http://schemas.microsoft.com/office/drawing/2014/main" id="{E7DB8E3C-3C54-41DB-B358-5A73A1715293}"/>
              </a:ext>
            </a:extLst>
          </p:cNvPr>
          <p:cNvSpPr>
            <a:spLocks noGrp="1"/>
          </p:cNvSpPr>
          <p:nvPr>
            <p:ph type="body" sz="quarter" idx="17"/>
          </p:nvPr>
        </p:nvSpPr>
        <p:spPr>
          <a:xfrm>
            <a:off x="574675" y="2503356"/>
            <a:ext cx="4710113" cy="3581532"/>
          </a:xfrm>
        </p:spPr>
        <p:txBody>
          <a:bodyPr anchor="b"/>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Inhaltsplatzhalter 11">
            <a:extLst>
              <a:ext uri="{FF2B5EF4-FFF2-40B4-BE49-F238E27FC236}">
                <a16:creationId xmlns:a16="http://schemas.microsoft.com/office/drawing/2014/main" id="{A30209FE-08DE-C77E-9094-7B409735A29B}"/>
              </a:ext>
            </a:extLst>
          </p:cNvPr>
          <p:cNvSpPr>
            <a:spLocks noGrp="1"/>
          </p:cNvSpPr>
          <p:nvPr>
            <p:ph sz="quarter" idx="13"/>
          </p:nvPr>
        </p:nvSpPr>
        <p:spPr>
          <a:xfrm>
            <a:off x="6938683" y="879474"/>
            <a:ext cx="4446494" cy="5205413"/>
          </a:xfrm>
        </p:spPr>
        <p:txBody>
          <a:bodyPr lIns="0" tIns="0" rIns="0" anchor="b" anchorCtr="0"/>
          <a:lstStyle>
            <a:lvl1pPr marL="266700" indent="-266700">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FAD8587D-540C-CDE3-2109-0E3EAB12EC15}"/>
              </a:ext>
              <a:ext uri="{C183D7F6-B498-43B3-948B-1728B52AA6E4}">
                <adec:decorative xmlns:adec="http://schemas.microsoft.com/office/drawing/2017/decorative" val="1"/>
              </a:ext>
            </a:extLst>
          </p:cNvPr>
          <p:cNvSpPr>
            <a:spLocks noGrp="1"/>
          </p:cNvSpPr>
          <p:nvPr>
            <p:ph type="dt" sz="half" idx="18"/>
          </p:nvPr>
        </p:nvSpPr>
        <p:spPr/>
        <p:txBody>
          <a:bodyPr/>
          <a:lstStyle>
            <a:lvl1pPr>
              <a:defRPr>
                <a:solidFill>
                  <a:schemeClr val="bg1"/>
                </a:solidFill>
              </a:defRPr>
            </a:lvl1pPr>
          </a:lstStyle>
          <a:p>
            <a:fld id="{332B505A-D8F1-4F34-9D11-4BB7389DD6CE}" type="datetime1">
              <a:rPr lang="de-DE" smtClean="0"/>
              <a:t>23.07.2026</a:t>
            </a:fld>
            <a:endParaRPr lang="de-DE"/>
          </a:p>
        </p:txBody>
      </p:sp>
      <p:sp>
        <p:nvSpPr>
          <p:cNvPr id="3" name="Fußzeilenplatzhalter 2">
            <a:extLst>
              <a:ext uri="{FF2B5EF4-FFF2-40B4-BE49-F238E27FC236}">
                <a16:creationId xmlns:a16="http://schemas.microsoft.com/office/drawing/2014/main" id="{B9B9E3BC-EDD6-FD31-C834-06443501BC28}"/>
              </a:ext>
              <a:ext uri="{C183D7F6-B498-43B3-948B-1728B52AA6E4}">
                <adec:decorative xmlns:adec="http://schemas.microsoft.com/office/drawing/2017/decorative" val="1"/>
              </a:ext>
            </a:extLst>
          </p:cNvPr>
          <p:cNvSpPr>
            <a:spLocks noGrp="1"/>
          </p:cNvSpPr>
          <p:nvPr>
            <p:ph type="ftr" sz="quarter" idx="19"/>
          </p:nvPr>
        </p:nvSpPr>
        <p:spPr>
          <a:xfrm>
            <a:off x="6167438" y="6534083"/>
            <a:ext cx="5452831" cy="184666"/>
          </a:xfrm>
        </p:spPr>
        <p:txBody>
          <a:bodyPr/>
          <a:lstStyle/>
          <a:p>
            <a:pPr algn="r"/>
            <a:r>
              <a:rPr lang="de-DE"/>
              <a:t>NESIS  |  </a:t>
            </a:r>
          </a:p>
        </p:txBody>
      </p:sp>
      <p:sp>
        <p:nvSpPr>
          <p:cNvPr id="4" name="Foliennummernplatzhalter 3">
            <a:extLst>
              <a:ext uri="{FF2B5EF4-FFF2-40B4-BE49-F238E27FC236}">
                <a16:creationId xmlns:a16="http://schemas.microsoft.com/office/drawing/2014/main" id="{CC90C171-DDDB-7F4B-E950-40DCCF5229C1}"/>
              </a:ext>
              <a:ext uri="{C183D7F6-B498-43B3-948B-1728B52AA6E4}">
                <adec:decorative xmlns:adec="http://schemas.microsoft.com/office/drawing/2017/decorative" val="1"/>
              </a:ext>
            </a:extLst>
          </p:cNvPr>
          <p:cNvSpPr>
            <a:spLocks noGrp="1"/>
          </p:cNvSpPr>
          <p:nvPr>
            <p:ph type="sldNum" sz="quarter" idx="20"/>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116826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blau + Liste ">
    <p:spTree>
      <p:nvGrpSpPr>
        <p:cNvPr id="1" name=""/>
        <p:cNvGrpSpPr/>
        <p:nvPr/>
      </p:nvGrpSpPr>
      <p:grpSpPr>
        <a:xfrm>
          <a:off x="0" y="0"/>
          <a:ext cx="0" cy="0"/>
          <a:chOff x="0" y="0"/>
          <a:chExt cx="0" cy="0"/>
        </a:xfrm>
      </p:grpSpPr>
      <p:sp>
        <p:nvSpPr>
          <p:cNvPr id="19" name="Rechteck 18">
            <a:extLst>
              <a:ext uri="{FF2B5EF4-FFF2-40B4-BE49-F238E27FC236}">
                <a16:creationId xmlns:a16="http://schemas.microsoft.com/office/drawing/2014/main" id="{A968539A-7146-E4DF-56C8-068105EC5C47}"/>
              </a:ext>
              <a:ext uri="{C183D7F6-B498-43B3-948B-1728B52AA6E4}">
                <adec:decorative xmlns:adec="http://schemas.microsoft.com/office/drawing/2017/decorative" val="1"/>
              </a:ext>
            </a:extLst>
          </p:cNvPr>
          <p:cNvSpPr/>
          <p:nvPr userDrawn="1"/>
        </p:nvSpPr>
        <p:spPr>
          <a:xfrm>
            <a:off x="-1" y="-1"/>
            <a:ext cx="4159251" cy="6857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itel 12">
            <a:extLst>
              <a:ext uri="{FF2B5EF4-FFF2-40B4-BE49-F238E27FC236}">
                <a16:creationId xmlns:a16="http://schemas.microsoft.com/office/drawing/2014/main" id="{8FEF419C-4029-F19F-01ED-56D5B432580B}"/>
              </a:ext>
            </a:extLst>
          </p:cNvPr>
          <p:cNvSpPr>
            <a:spLocks noGrp="1"/>
          </p:cNvSpPr>
          <p:nvPr>
            <p:ph type="title"/>
          </p:nvPr>
        </p:nvSpPr>
        <p:spPr>
          <a:xfrm>
            <a:off x="574675" y="334872"/>
            <a:ext cx="3059019" cy="1057588"/>
          </a:xfrm>
        </p:spPr>
        <p:txBody>
          <a:bodyPr/>
          <a:lstStyle>
            <a:lvl1pPr>
              <a:defRPr>
                <a:solidFill>
                  <a:schemeClr val="bg1"/>
                </a:solidFill>
              </a:defRPr>
            </a:lvl1pPr>
          </a:lstStyle>
          <a:p>
            <a:r>
              <a:rPr lang="de-DE"/>
              <a:t>Mastertitelformat bearbeiten</a:t>
            </a:r>
          </a:p>
        </p:txBody>
      </p:sp>
      <p:sp>
        <p:nvSpPr>
          <p:cNvPr id="12" name="Inhaltsplatzhalter 11">
            <a:extLst>
              <a:ext uri="{FF2B5EF4-FFF2-40B4-BE49-F238E27FC236}">
                <a16:creationId xmlns:a16="http://schemas.microsoft.com/office/drawing/2014/main" id="{A30209FE-08DE-C77E-9094-7B409735A29B}"/>
              </a:ext>
            </a:extLst>
          </p:cNvPr>
          <p:cNvSpPr>
            <a:spLocks noGrp="1"/>
          </p:cNvSpPr>
          <p:nvPr>
            <p:ph sz="quarter" idx="13"/>
          </p:nvPr>
        </p:nvSpPr>
        <p:spPr>
          <a:xfrm>
            <a:off x="5633522" y="879475"/>
            <a:ext cx="5452831" cy="5040314"/>
          </a:xfrm>
        </p:spPr>
        <p:txBody>
          <a:bodyPr lIns="0" tIns="0" rIns="0" anchor="b" anchorCtr="0"/>
          <a:lstStyle>
            <a:lvl1pPr marL="266700" indent="-266700">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FAD8587D-540C-CDE3-2109-0E3EAB12EC15}"/>
              </a:ext>
              <a:ext uri="{C183D7F6-B498-43B3-948B-1728B52AA6E4}">
                <adec:decorative xmlns:adec="http://schemas.microsoft.com/office/drawing/2017/decorative" val="1"/>
              </a:ext>
            </a:extLst>
          </p:cNvPr>
          <p:cNvSpPr>
            <a:spLocks noGrp="1"/>
          </p:cNvSpPr>
          <p:nvPr>
            <p:ph type="dt" sz="half" idx="18"/>
          </p:nvPr>
        </p:nvSpPr>
        <p:spPr/>
        <p:txBody>
          <a:bodyPr/>
          <a:lstStyle>
            <a:lvl1pPr>
              <a:defRPr>
                <a:solidFill>
                  <a:schemeClr val="bg1"/>
                </a:solidFill>
              </a:defRPr>
            </a:lvl1pPr>
          </a:lstStyle>
          <a:p>
            <a:fld id="{EB14E041-B763-49BA-BE49-A3E5D6E15B47}" type="datetime1">
              <a:rPr lang="de-DE" smtClean="0"/>
              <a:t>23.07.2026</a:t>
            </a:fld>
            <a:endParaRPr lang="de-DE"/>
          </a:p>
        </p:txBody>
      </p:sp>
      <p:sp>
        <p:nvSpPr>
          <p:cNvPr id="3" name="Fußzeilenplatzhalter 2">
            <a:extLst>
              <a:ext uri="{FF2B5EF4-FFF2-40B4-BE49-F238E27FC236}">
                <a16:creationId xmlns:a16="http://schemas.microsoft.com/office/drawing/2014/main" id="{B9B9E3BC-EDD6-FD31-C834-06443501BC28}"/>
              </a:ext>
              <a:ext uri="{C183D7F6-B498-43B3-948B-1728B52AA6E4}">
                <adec:decorative xmlns:adec="http://schemas.microsoft.com/office/drawing/2017/decorative" val="1"/>
              </a:ext>
            </a:extLst>
          </p:cNvPr>
          <p:cNvSpPr>
            <a:spLocks noGrp="1"/>
          </p:cNvSpPr>
          <p:nvPr>
            <p:ph type="ftr" sz="quarter" idx="19"/>
          </p:nvPr>
        </p:nvSpPr>
        <p:spPr>
          <a:xfrm>
            <a:off x="6167438" y="6534083"/>
            <a:ext cx="5452831" cy="184666"/>
          </a:xfrm>
        </p:spPr>
        <p:txBody>
          <a:bodyPr/>
          <a:lstStyle/>
          <a:p>
            <a:pPr algn="r"/>
            <a:r>
              <a:rPr lang="de-DE"/>
              <a:t>NESIS  |  </a:t>
            </a:r>
          </a:p>
        </p:txBody>
      </p:sp>
      <p:sp>
        <p:nvSpPr>
          <p:cNvPr id="4" name="Foliennummernplatzhalter 3">
            <a:extLst>
              <a:ext uri="{FF2B5EF4-FFF2-40B4-BE49-F238E27FC236}">
                <a16:creationId xmlns:a16="http://schemas.microsoft.com/office/drawing/2014/main" id="{CC90C171-DDDB-7F4B-E950-40DCCF5229C1}"/>
              </a:ext>
              <a:ext uri="{C183D7F6-B498-43B3-948B-1728B52AA6E4}">
                <adec:decorative xmlns:adec="http://schemas.microsoft.com/office/drawing/2017/decorative" val="1"/>
              </a:ext>
            </a:extLst>
          </p:cNvPr>
          <p:cNvSpPr>
            <a:spLocks noGrp="1"/>
          </p:cNvSpPr>
          <p:nvPr>
            <p:ph type="sldNum" sz="quarter" idx="20"/>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208850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2F9530-5AB7-3466-05E1-F4F5604ED4B0}"/>
              </a:ext>
            </a:extLst>
          </p:cNvPr>
          <p:cNvSpPr>
            <a:spLocks noGrp="1"/>
          </p:cNvSpPr>
          <p:nvPr>
            <p:ph type="title"/>
          </p:nvPr>
        </p:nvSpPr>
        <p:spPr/>
        <p:txBody>
          <a:bodyPr/>
          <a:lstStyle/>
          <a:p>
            <a:r>
              <a:rPr lang="de-DE"/>
              <a:t>Mastertitelformat bearbeiten</a:t>
            </a:r>
          </a:p>
        </p:txBody>
      </p:sp>
      <p:sp>
        <p:nvSpPr>
          <p:cNvPr id="7" name="Tabellenplatzhalter 6">
            <a:extLst>
              <a:ext uri="{FF2B5EF4-FFF2-40B4-BE49-F238E27FC236}">
                <a16:creationId xmlns:a16="http://schemas.microsoft.com/office/drawing/2014/main" id="{8940E827-2EC1-316B-83DA-6477EEED89BA}"/>
              </a:ext>
            </a:extLst>
          </p:cNvPr>
          <p:cNvSpPr>
            <a:spLocks noGrp="1"/>
          </p:cNvSpPr>
          <p:nvPr>
            <p:ph type="tbl" sz="quarter" idx="13"/>
          </p:nvPr>
        </p:nvSpPr>
        <p:spPr>
          <a:xfrm>
            <a:off x="574675" y="1400175"/>
            <a:ext cx="11041063" cy="4684713"/>
          </a:xfrm>
        </p:spPr>
        <p:txBody>
          <a:bodyPr/>
          <a:lstStyle/>
          <a:p>
            <a:r>
              <a:rPr lang="de-DE"/>
              <a:t>Tabelle durch Klicken auf Symbol hinzufügen</a:t>
            </a:r>
          </a:p>
        </p:txBody>
      </p:sp>
      <p:sp>
        <p:nvSpPr>
          <p:cNvPr id="3" name="Datumsplatzhalter 2">
            <a:extLst>
              <a:ext uri="{FF2B5EF4-FFF2-40B4-BE49-F238E27FC236}">
                <a16:creationId xmlns:a16="http://schemas.microsoft.com/office/drawing/2014/main" id="{04254375-2107-DE73-2B3E-FF1D1047297E}"/>
              </a:ext>
              <a:ext uri="{C183D7F6-B498-43B3-948B-1728B52AA6E4}">
                <adec:decorative xmlns:adec="http://schemas.microsoft.com/office/drawing/2017/decorative" val="1"/>
              </a:ext>
            </a:extLst>
          </p:cNvPr>
          <p:cNvSpPr>
            <a:spLocks noGrp="1"/>
          </p:cNvSpPr>
          <p:nvPr>
            <p:ph type="dt" sz="half" idx="14"/>
          </p:nvPr>
        </p:nvSpPr>
        <p:spPr/>
        <p:txBody>
          <a:bodyPr/>
          <a:lstStyle/>
          <a:p>
            <a:fld id="{8291469B-FA06-4FAB-A60E-8F8E093E72ED}" type="datetime1">
              <a:rPr lang="de-DE" smtClean="0"/>
              <a:t>23.07.2026</a:t>
            </a:fld>
            <a:endParaRPr lang="de-DE"/>
          </a:p>
        </p:txBody>
      </p:sp>
      <p:sp>
        <p:nvSpPr>
          <p:cNvPr id="6" name="Fußzeilenplatzhalter 5">
            <a:extLst>
              <a:ext uri="{FF2B5EF4-FFF2-40B4-BE49-F238E27FC236}">
                <a16:creationId xmlns:a16="http://schemas.microsoft.com/office/drawing/2014/main" id="{73C04A04-75E8-2D66-0009-CB3D62007515}"/>
              </a:ext>
              <a:ext uri="{C183D7F6-B498-43B3-948B-1728B52AA6E4}">
                <adec:decorative xmlns:adec="http://schemas.microsoft.com/office/drawing/2017/decorative" val="1"/>
              </a:ext>
            </a:extLst>
          </p:cNvPr>
          <p:cNvSpPr>
            <a:spLocks noGrp="1"/>
          </p:cNvSpPr>
          <p:nvPr>
            <p:ph type="ftr" sz="quarter" idx="15"/>
          </p:nvPr>
        </p:nvSpPr>
        <p:spPr/>
        <p:txBody>
          <a:bodyPr/>
          <a:lstStyle/>
          <a:p>
            <a:pPr algn="r"/>
            <a:r>
              <a:rPr lang="de-DE"/>
              <a:t>NESIS  |  </a:t>
            </a:r>
          </a:p>
        </p:txBody>
      </p:sp>
      <p:sp>
        <p:nvSpPr>
          <p:cNvPr id="8" name="Foliennummernplatzhalter 7">
            <a:extLst>
              <a:ext uri="{FF2B5EF4-FFF2-40B4-BE49-F238E27FC236}">
                <a16:creationId xmlns:a16="http://schemas.microsoft.com/office/drawing/2014/main" id="{E0103AB4-4E8A-0461-7AA3-86756199436F}"/>
              </a:ext>
              <a:ext uri="{C183D7F6-B498-43B3-948B-1728B52AA6E4}">
                <adec:decorative xmlns:adec="http://schemas.microsoft.com/office/drawing/2017/decorative" val="1"/>
              </a:ext>
            </a:extLst>
          </p:cNvPr>
          <p:cNvSpPr>
            <a:spLocks noGrp="1"/>
          </p:cNvSpPr>
          <p:nvPr>
            <p:ph type="sldNum" sz="quarter" idx="16"/>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423065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A078425D-3F98-BF77-2D58-800E87FCA2F6}"/>
              </a:ext>
              <a:ext uri="{C183D7F6-B498-43B3-948B-1728B52AA6E4}">
                <adec:decorative xmlns:adec="http://schemas.microsoft.com/office/drawing/2017/decorative" val="1"/>
              </a:ext>
            </a:extLst>
          </p:cNvPr>
          <p:cNvSpPr/>
          <p:nvPr userDrawn="1"/>
        </p:nvSpPr>
        <p:spPr>
          <a:xfrm>
            <a:off x="0" y="-1"/>
            <a:ext cx="4165599" cy="685800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itel 9">
            <a:extLst>
              <a:ext uri="{FF2B5EF4-FFF2-40B4-BE49-F238E27FC236}">
                <a16:creationId xmlns:a16="http://schemas.microsoft.com/office/drawing/2014/main" id="{8D69BE86-0482-5BB7-47B8-F03DCCCB5EC9}"/>
              </a:ext>
            </a:extLst>
          </p:cNvPr>
          <p:cNvSpPr>
            <a:spLocks noGrp="1"/>
          </p:cNvSpPr>
          <p:nvPr>
            <p:ph type="title"/>
          </p:nvPr>
        </p:nvSpPr>
        <p:spPr>
          <a:xfrm>
            <a:off x="574675" y="328895"/>
            <a:ext cx="3122682" cy="1114078"/>
          </a:xfrm>
        </p:spPr>
        <p:txBody>
          <a:bodyPr/>
          <a:lstStyle>
            <a:lvl1pPr>
              <a:defRPr>
                <a:solidFill>
                  <a:schemeClr val="tx1"/>
                </a:solidFill>
                <a:latin typeface="+mj-lt"/>
              </a:defRPr>
            </a:lvl1pPr>
          </a:lstStyle>
          <a:p>
            <a:r>
              <a:rPr lang="de-DE"/>
              <a:t>Mastertitelformat bearbeiten</a:t>
            </a:r>
          </a:p>
        </p:txBody>
      </p:sp>
      <p:sp>
        <p:nvSpPr>
          <p:cNvPr id="2" name="Datumsplatzhalter 1">
            <a:extLst>
              <a:ext uri="{FF2B5EF4-FFF2-40B4-BE49-F238E27FC236}">
                <a16:creationId xmlns:a16="http://schemas.microsoft.com/office/drawing/2014/main" id="{1A7AE15B-6A3D-8748-3266-2C2A4DB0D62C}"/>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latin typeface="+mn-lt"/>
              </a:defRPr>
            </a:lvl1pPr>
          </a:lstStyle>
          <a:p>
            <a:fld id="{B2582996-98F7-48B6-9F88-A0DEA72EFDE9}" type="datetime1">
              <a:rPr lang="de-DE" smtClean="0"/>
              <a:pPr/>
              <a:t>23.07.2026</a:t>
            </a:fld>
            <a:endParaRPr lang="de-DE"/>
          </a:p>
        </p:txBody>
      </p:sp>
      <p:sp>
        <p:nvSpPr>
          <p:cNvPr id="4" name="Fußzeilenplatzhalter 3">
            <a:extLst>
              <a:ext uri="{FF2B5EF4-FFF2-40B4-BE49-F238E27FC236}">
                <a16:creationId xmlns:a16="http://schemas.microsoft.com/office/drawing/2014/main" id="{6C03AD65-A606-AEB1-E99D-8D98CAAFAE3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5" name="Foliennummernplatzhalter 4">
            <a:extLst>
              <a:ext uri="{FF2B5EF4-FFF2-40B4-BE49-F238E27FC236}">
                <a16:creationId xmlns:a16="http://schemas.microsoft.com/office/drawing/2014/main" id="{B091AB9A-F02F-8FE1-800E-6B9702B1EF89}"/>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
        <p:nvSpPr>
          <p:cNvPr id="7" name="Inhaltsplatzhalter 6">
            <a:extLst>
              <a:ext uri="{FF2B5EF4-FFF2-40B4-BE49-F238E27FC236}">
                <a16:creationId xmlns:a16="http://schemas.microsoft.com/office/drawing/2014/main" id="{7ECE1F6F-64E8-B615-468E-21D6547D78EA}"/>
              </a:ext>
            </a:extLst>
          </p:cNvPr>
          <p:cNvSpPr>
            <a:spLocks noGrp="1"/>
          </p:cNvSpPr>
          <p:nvPr>
            <p:ph sz="quarter" idx="13"/>
          </p:nvPr>
        </p:nvSpPr>
        <p:spPr>
          <a:xfrm>
            <a:off x="5048250" y="355600"/>
            <a:ext cx="6572250" cy="5930900"/>
          </a:xfrm>
        </p:spPr>
        <p:txBody>
          <a:bodyPr anchor="ctr"/>
          <a:lstStyle>
            <a:lvl1pPr marL="266700" indent="-266700">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05846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1C743-F99B-8C43-518B-410618F6BF8D}"/>
              </a:ext>
            </a:extLst>
          </p:cNvPr>
          <p:cNvSpPr>
            <a:spLocks noGrp="1"/>
          </p:cNvSpPr>
          <p:nvPr>
            <p:ph type="title"/>
          </p:nvPr>
        </p:nvSpPr>
        <p:spPr>
          <a:xfrm>
            <a:off x="574675" y="358776"/>
            <a:ext cx="8796432" cy="492443"/>
          </a:xfrm>
        </p:spPr>
        <p:txBody>
          <a:bodyPr/>
          <a:lstStyle/>
          <a:p>
            <a:r>
              <a:rPr lang="de-DE"/>
              <a:t>Mastertitelformat bearbeiten</a:t>
            </a:r>
          </a:p>
        </p:txBody>
      </p:sp>
      <p:sp>
        <p:nvSpPr>
          <p:cNvPr id="11" name="Textplatzhalter 10">
            <a:extLst>
              <a:ext uri="{FF2B5EF4-FFF2-40B4-BE49-F238E27FC236}">
                <a16:creationId xmlns:a16="http://schemas.microsoft.com/office/drawing/2014/main" id="{316E032A-1281-1ADA-C215-6EDB02A43633}"/>
              </a:ext>
            </a:extLst>
          </p:cNvPr>
          <p:cNvSpPr>
            <a:spLocks noGrp="1"/>
          </p:cNvSpPr>
          <p:nvPr>
            <p:ph type="body" sz="quarter" idx="13"/>
          </p:nvPr>
        </p:nvSpPr>
        <p:spPr>
          <a:xfrm>
            <a:off x="574675" y="1876425"/>
            <a:ext cx="7312025" cy="4208462"/>
          </a:xfrm>
        </p:spPr>
        <p:txBody>
          <a:bodyPr anchor="t"/>
          <a:lstStyle>
            <a:lvl1pPr marL="268288" indent="-268288">
              <a:buFont typeface="Arial" panose="020B0604020202020204" pitchFamily="34" charset="0"/>
              <a:buChar char="•"/>
              <a:defRPr/>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9" name="Rechteck 18">
            <a:extLst>
              <a:ext uri="{FF2B5EF4-FFF2-40B4-BE49-F238E27FC236}">
                <a16:creationId xmlns:a16="http://schemas.microsoft.com/office/drawing/2014/main" id="{4E134873-B9A3-DFAD-4592-4714CA4ACDCD}"/>
              </a:ext>
              <a:ext uri="{C183D7F6-B498-43B3-948B-1728B52AA6E4}">
                <adec:decorative xmlns:adec="http://schemas.microsoft.com/office/drawing/2017/decorative" val="1"/>
              </a:ext>
            </a:extLst>
          </p:cNvPr>
          <p:cNvSpPr/>
          <p:nvPr userDrawn="1"/>
        </p:nvSpPr>
        <p:spPr>
          <a:xfrm>
            <a:off x="9894888" y="1876425"/>
            <a:ext cx="2312106" cy="49815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0AC5AC8E-3D38-9E99-7527-7819E37B2CD8}"/>
              </a:ext>
              <a:ext uri="{C183D7F6-B498-43B3-948B-1728B52AA6E4}">
                <adec:decorative xmlns:adec="http://schemas.microsoft.com/office/drawing/2017/decorative" val="1"/>
              </a:ext>
            </a:extLst>
          </p:cNvPr>
          <p:cNvSpPr/>
          <p:nvPr userDrawn="1"/>
        </p:nvSpPr>
        <p:spPr>
          <a:xfrm>
            <a:off x="9894888" y="-2"/>
            <a:ext cx="2312107" cy="173196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Datumsplatzhalter 2">
            <a:extLst>
              <a:ext uri="{FF2B5EF4-FFF2-40B4-BE49-F238E27FC236}">
                <a16:creationId xmlns:a16="http://schemas.microsoft.com/office/drawing/2014/main" id="{BDA46EBD-C023-8706-4CA2-B9360A99A60C}"/>
              </a:ext>
              <a:ext uri="{C183D7F6-B498-43B3-948B-1728B52AA6E4}">
                <adec:decorative xmlns:adec="http://schemas.microsoft.com/office/drawing/2017/decorative" val="1"/>
              </a:ext>
            </a:extLst>
          </p:cNvPr>
          <p:cNvSpPr>
            <a:spLocks noGrp="1"/>
          </p:cNvSpPr>
          <p:nvPr>
            <p:ph type="dt" sz="half" idx="14"/>
          </p:nvPr>
        </p:nvSpPr>
        <p:spPr/>
        <p:txBody>
          <a:bodyPr/>
          <a:lstStyle/>
          <a:p>
            <a:fld id="{ABCF530C-5A54-47B9-87D3-4FA620F2E776}" type="datetime1">
              <a:rPr lang="de-DE" smtClean="0"/>
              <a:t>23.07.2026</a:t>
            </a:fld>
            <a:endParaRPr lang="de-DE"/>
          </a:p>
        </p:txBody>
      </p:sp>
      <p:sp>
        <p:nvSpPr>
          <p:cNvPr id="4" name="Fußzeilenplatzhalter 3">
            <a:extLst>
              <a:ext uri="{FF2B5EF4-FFF2-40B4-BE49-F238E27FC236}">
                <a16:creationId xmlns:a16="http://schemas.microsoft.com/office/drawing/2014/main" id="{BE13A0FA-F6CC-8449-EE53-C454142EFE2D}"/>
              </a:ext>
              <a:ext uri="{C183D7F6-B498-43B3-948B-1728B52AA6E4}">
                <adec:decorative xmlns:adec="http://schemas.microsoft.com/office/drawing/2017/decorative" val="1"/>
              </a:ext>
            </a:extLst>
          </p:cNvPr>
          <p:cNvSpPr>
            <a:spLocks noGrp="1"/>
          </p:cNvSpPr>
          <p:nvPr>
            <p:ph type="ftr" sz="quarter" idx="15"/>
          </p:nvPr>
        </p:nvSpPr>
        <p:spPr/>
        <p:txBody>
          <a:bodyPr/>
          <a:lstStyle>
            <a:lvl1pPr>
              <a:defRPr>
                <a:solidFill>
                  <a:schemeClr val="bg1"/>
                </a:solidFill>
              </a:defRPr>
            </a:lvl1pPr>
          </a:lstStyle>
          <a:p>
            <a:r>
              <a:rPr lang="de-DE"/>
              <a:t>NESIS  |  </a:t>
            </a:r>
          </a:p>
        </p:txBody>
      </p:sp>
      <p:sp>
        <p:nvSpPr>
          <p:cNvPr id="5" name="Foliennummernplatzhalter 4">
            <a:extLst>
              <a:ext uri="{FF2B5EF4-FFF2-40B4-BE49-F238E27FC236}">
                <a16:creationId xmlns:a16="http://schemas.microsoft.com/office/drawing/2014/main" id="{B45F9BFC-EDA3-82DD-4A4D-F5C0804D75FF}"/>
              </a:ext>
              <a:ext uri="{C183D7F6-B498-43B3-948B-1728B52AA6E4}">
                <adec:decorative xmlns:adec="http://schemas.microsoft.com/office/drawing/2017/decorative" val="1"/>
              </a:ext>
            </a:extLst>
          </p:cNvPr>
          <p:cNvSpPr>
            <a:spLocks noGrp="1"/>
          </p:cNvSpPr>
          <p:nvPr>
            <p:ph type="sldNum" sz="quarter" idx="16"/>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3210805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Zentrale Aussage">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44E26E86-68E7-E5DB-C80E-14D3AAB454CD}"/>
              </a:ext>
              <a:ext uri="{C183D7F6-B498-43B3-948B-1728B52AA6E4}">
                <adec:decorative xmlns:adec="http://schemas.microsoft.com/office/drawing/2017/decorative" val="1"/>
              </a:ext>
            </a:extLst>
          </p:cNvPr>
          <p:cNvSpPr/>
          <p:nvPr userDrawn="1"/>
        </p:nvSpPr>
        <p:spPr>
          <a:xfrm>
            <a:off x="-1587" y="1876427"/>
            <a:ext cx="2297112" cy="498157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25">
            <a:extLst>
              <a:ext uri="{FF2B5EF4-FFF2-40B4-BE49-F238E27FC236}">
                <a16:creationId xmlns:a16="http://schemas.microsoft.com/office/drawing/2014/main" id="{6C0998FC-8218-2750-B81E-B2C55CFFB411}"/>
              </a:ext>
              <a:ext uri="{C183D7F6-B498-43B3-948B-1728B52AA6E4}">
                <adec:decorative xmlns:adec="http://schemas.microsoft.com/office/drawing/2017/decorative" val="1"/>
              </a:ext>
            </a:extLst>
          </p:cNvPr>
          <p:cNvSpPr/>
          <p:nvPr userDrawn="1"/>
        </p:nvSpPr>
        <p:spPr>
          <a:xfrm>
            <a:off x="2439988" y="1876425"/>
            <a:ext cx="9752012" cy="498157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itel 28">
            <a:extLst>
              <a:ext uri="{FF2B5EF4-FFF2-40B4-BE49-F238E27FC236}">
                <a16:creationId xmlns:a16="http://schemas.microsoft.com/office/drawing/2014/main" id="{0C8375C8-24BB-F594-2B33-49D1D831084F}"/>
              </a:ext>
            </a:extLst>
          </p:cNvPr>
          <p:cNvSpPr>
            <a:spLocks noGrp="1"/>
          </p:cNvSpPr>
          <p:nvPr>
            <p:ph type="title"/>
          </p:nvPr>
        </p:nvSpPr>
        <p:spPr/>
        <p:txBody>
          <a:bodyPr/>
          <a:lstStyle/>
          <a:p>
            <a:r>
              <a:rPr lang="de-DE"/>
              <a:t>Mastertitelformat bearbeiten</a:t>
            </a:r>
          </a:p>
        </p:txBody>
      </p:sp>
      <p:grpSp>
        <p:nvGrpSpPr>
          <p:cNvPr id="12" name="Gruppieren 11" descr="Ausrufezeichen">
            <a:extLst>
              <a:ext uri="{FF2B5EF4-FFF2-40B4-BE49-F238E27FC236}">
                <a16:creationId xmlns:a16="http://schemas.microsoft.com/office/drawing/2014/main" id="{4411BBC6-CC21-1363-10A5-EDA1389F93FE}"/>
              </a:ext>
            </a:extLst>
          </p:cNvPr>
          <p:cNvGrpSpPr/>
          <p:nvPr userDrawn="1">
            <p:custDataLst>
              <p:tags r:id="rId1"/>
            </p:custDataLst>
          </p:nvPr>
        </p:nvGrpSpPr>
        <p:grpSpPr>
          <a:xfrm>
            <a:off x="772554" y="2886075"/>
            <a:ext cx="643870" cy="2624179"/>
            <a:chOff x="963801" y="3286842"/>
            <a:chExt cx="368007" cy="1499862"/>
          </a:xfrm>
          <a:solidFill>
            <a:schemeClr val="accent6"/>
          </a:solidFill>
        </p:grpSpPr>
        <p:sp>
          <p:nvSpPr>
            <p:cNvPr id="9" name="Freihandform: Form 8">
              <a:extLst>
                <a:ext uri="{FF2B5EF4-FFF2-40B4-BE49-F238E27FC236}">
                  <a16:creationId xmlns:a16="http://schemas.microsoft.com/office/drawing/2014/main" id="{DF337846-1E3C-E48A-3F08-AFA09A1E1688}"/>
                </a:ext>
              </a:extLst>
            </p:cNvPr>
            <p:cNvSpPr/>
            <p:nvPr userDrawn="1"/>
          </p:nvSpPr>
          <p:spPr>
            <a:xfrm>
              <a:off x="963801" y="3286842"/>
              <a:ext cx="368007" cy="972421"/>
            </a:xfrm>
            <a:custGeom>
              <a:avLst/>
              <a:gdLst>
                <a:gd name="csX0" fmla="*/ 0 w 344494"/>
                <a:gd name="csY0" fmla="*/ 0 h 1734363"/>
                <a:gd name="csX1" fmla="*/ 344495 w 344494"/>
                <a:gd name="csY1" fmla="*/ 0 h 1734363"/>
                <a:gd name="csX2" fmla="*/ 315838 w 344494"/>
                <a:gd name="csY2" fmla="*/ 1734364 h 1734363"/>
                <a:gd name="csX3" fmla="*/ 28657 w 344494"/>
                <a:gd name="csY3" fmla="*/ 1734364 h 1734363"/>
                <a:gd name="csX4" fmla="*/ 0 w 344494"/>
                <a:gd name="csY4" fmla="*/ 0 h 1734363"/>
              </a:gdLst>
              <a:ahLst/>
              <a:cxnLst>
                <a:cxn ang="0">
                  <a:pos x="csX0" y="csY0"/>
                </a:cxn>
                <a:cxn ang="0">
                  <a:pos x="csX1" y="csY1"/>
                </a:cxn>
                <a:cxn ang="0">
                  <a:pos x="csX2" y="csY2"/>
                </a:cxn>
                <a:cxn ang="0">
                  <a:pos x="csX3" y="csY3"/>
                </a:cxn>
                <a:cxn ang="0">
                  <a:pos x="csX4" y="csY4"/>
                </a:cxn>
              </a:cxnLst>
              <a:rect l="l" t="t" r="r" b="b"/>
              <a:pathLst>
                <a:path w="344494" h="1734363">
                  <a:moveTo>
                    <a:pt x="0" y="0"/>
                  </a:moveTo>
                  <a:lnTo>
                    <a:pt x="344495" y="0"/>
                  </a:lnTo>
                  <a:lnTo>
                    <a:pt x="315838" y="1734364"/>
                  </a:lnTo>
                  <a:lnTo>
                    <a:pt x="28657" y="1734364"/>
                  </a:lnTo>
                  <a:lnTo>
                    <a:pt x="0" y="0"/>
                  </a:lnTo>
                  <a:close/>
                </a:path>
              </a:pathLst>
            </a:custGeom>
            <a:grpFill/>
            <a:ln w="30460" cap="flat">
              <a:noFill/>
              <a:prstDash val="solid"/>
              <a:miter/>
            </a:ln>
          </p:spPr>
          <p:txBody>
            <a:bodyPr/>
            <a:lstStyle/>
            <a:p>
              <a:endParaRPr lang="de-DE"/>
            </a:p>
          </p:txBody>
        </p:sp>
        <p:sp>
          <p:nvSpPr>
            <p:cNvPr id="11" name="Ellipse 10">
              <a:extLst>
                <a:ext uri="{FF2B5EF4-FFF2-40B4-BE49-F238E27FC236}">
                  <a16:creationId xmlns:a16="http://schemas.microsoft.com/office/drawing/2014/main" id="{D61DD183-C859-C19C-A649-73450B2DE680}"/>
                </a:ext>
              </a:extLst>
            </p:cNvPr>
            <p:cNvSpPr/>
            <p:nvPr userDrawn="1"/>
          </p:nvSpPr>
          <p:spPr>
            <a:xfrm>
              <a:off x="963801" y="4418698"/>
              <a:ext cx="368007" cy="368006"/>
            </a:xfrm>
            <a:prstGeom prst="ellipse">
              <a:avLst/>
            </a:prstGeom>
            <a:grpFill/>
            <a:ln w="30460" cap="flat">
              <a:noFill/>
              <a:prstDash val="solid"/>
              <a:miter/>
            </a:ln>
          </p:spPr>
          <p:txBody>
            <a:bodyPr/>
            <a:lstStyle/>
            <a:p>
              <a:endParaRPr lang="de-DE"/>
            </a:p>
          </p:txBody>
        </p:sp>
      </p:grpSp>
      <p:sp>
        <p:nvSpPr>
          <p:cNvPr id="10" name="Textplatzhalter 9">
            <a:extLst>
              <a:ext uri="{FF2B5EF4-FFF2-40B4-BE49-F238E27FC236}">
                <a16:creationId xmlns:a16="http://schemas.microsoft.com/office/drawing/2014/main" id="{F60C601B-C2C9-4B06-F60E-A63AA3099BE4}"/>
              </a:ext>
            </a:extLst>
          </p:cNvPr>
          <p:cNvSpPr>
            <a:spLocks noGrp="1"/>
          </p:cNvSpPr>
          <p:nvPr>
            <p:ph type="body" sz="quarter" idx="13"/>
          </p:nvPr>
        </p:nvSpPr>
        <p:spPr>
          <a:xfrm>
            <a:off x="4362451" y="2636837"/>
            <a:ext cx="6353362" cy="3232943"/>
          </a:xfrm>
        </p:spPr>
        <p:txBody>
          <a:bodyPr anchor="ctr" anchorCtr="0"/>
          <a:lstStyle>
            <a:lvl1pPr>
              <a:defRPr sz="2800">
                <a:solidFill>
                  <a:schemeClr val="tx1"/>
                </a:solidFill>
              </a:defRPr>
            </a:lvl1pPr>
            <a:lvl2pPr>
              <a:defRPr sz="2800">
                <a:solidFill>
                  <a:schemeClr val="tx1"/>
                </a:solidFill>
              </a:defRPr>
            </a:lvl2pPr>
            <a:lvl3pPr>
              <a:defRPr sz="2800">
                <a:solidFill>
                  <a:schemeClr val="tx1"/>
                </a:solidFill>
              </a:defRPr>
            </a:lvl3pPr>
            <a:lvl4pPr>
              <a:defRPr sz="2800">
                <a:solidFill>
                  <a:schemeClr val="tx1"/>
                </a:solidFill>
              </a:defRPr>
            </a:lvl4pPr>
            <a:lvl5pPr>
              <a:defRPr sz="28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043FACA7-DDA7-6EDD-898B-FA49BF335BE6}"/>
              </a:ext>
              <a:ext uri="{C183D7F6-B498-43B3-948B-1728B52AA6E4}">
                <adec:decorative xmlns:adec="http://schemas.microsoft.com/office/drawing/2017/decorative" val="1"/>
              </a:ext>
            </a:extLst>
          </p:cNvPr>
          <p:cNvSpPr>
            <a:spLocks noGrp="1"/>
          </p:cNvSpPr>
          <p:nvPr>
            <p:ph type="dt" sz="half" idx="14"/>
          </p:nvPr>
        </p:nvSpPr>
        <p:spPr/>
        <p:txBody>
          <a:bodyPr/>
          <a:lstStyle>
            <a:lvl1pPr>
              <a:defRPr>
                <a:solidFill>
                  <a:schemeClr val="bg1"/>
                </a:solidFill>
              </a:defRPr>
            </a:lvl1pPr>
          </a:lstStyle>
          <a:p>
            <a:fld id="{F1E43A0E-A24B-4530-8AEF-C0C975F2FF2B}" type="datetime1">
              <a:rPr lang="de-DE" smtClean="0"/>
              <a:t>23.07.2026</a:t>
            </a:fld>
            <a:endParaRPr lang="de-DE"/>
          </a:p>
        </p:txBody>
      </p:sp>
      <p:sp>
        <p:nvSpPr>
          <p:cNvPr id="6" name="Fußzeilenplatzhalter 5">
            <a:extLst>
              <a:ext uri="{FF2B5EF4-FFF2-40B4-BE49-F238E27FC236}">
                <a16:creationId xmlns:a16="http://schemas.microsoft.com/office/drawing/2014/main" id="{DF0A7794-83DE-1B15-4125-EEDC2BABC468}"/>
              </a:ext>
              <a:ext uri="{C183D7F6-B498-43B3-948B-1728B52AA6E4}">
                <adec:decorative xmlns:adec="http://schemas.microsoft.com/office/drawing/2017/decorative" val="1"/>
              </a:ext>
            </a:extLst>
          </p:cNvPr>
          <p:cNvSpPr>
            <a:spLocks noGrp="1"/>
          </p:cNvSpPr>
          <p:nvPr>
            <p:ph type="ftr" sz="quarter" idx="15"/>
          </p:nvPr>
        </p:nvSpPr>
        <p:spPr/>
        <p:txBody>
          <a:bodyPr/>
          <a:lstStyle/>
          <a:p>
            <a:pPr algn="r"/>
            <a:r>
              <a:rPr lang="de-DE"/>
              <a:t>NESIS  |  </a:t>
            </a:r>
          </a:p>
        </p:txBody>
      </p:sp>
      <p:sp>
        <p:nvSpPr>
          <p:cNvPr id="7" name="Foliennummernplatzhalter 6">
            <a:extLst>
              <a:ext uri="{FF2B5EF4-FFF2-40B4-BE49-F238E27FC236}">
                <a16:creationId xmlns:a16="http://schemas.microsoft.com/office/drawing/2014/main" id="{7EE9547C-1AAA-2B49-21EA-A4A7033F95F7}"/>
              </a:ext>
              <a:ext uri="{C183D7F6-B498-43B3-948B-1728B52AA6E4}">
                <adec:decorative xmlns:adec="http://schemas.microsoft.com/office/drawing/2017/decorative" val="1"/>
              </a:ext>
            </a:extLst>
          </p:cNvPr>
          <p:cNvSpPr>
            <a:spLocks noGrp="1"/>
          </p:cNvSpPr>
          <p:nvPr>
            <p:ph type="sldNum" sz="quarter" idx="16"/>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862174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9" name="Rechteck 28">
            <a:extLst>
              <a:ext uri="{FF2B5EF4-FFF2-40B4-BE49-F238E27FC236}">
                <a16:creationId xmlns:a16="http://schemas.microsoft.com/office/drawing/2014/main" id="{E89B0A8E-4EA7-230D-EC07-05E08A350B05}"/>
              </a:ext>
              <a:ext uri="{C183D7F6-B498-43B3-948B-1728B52AA6E4}">
                <adec:decorative xmlns:adec="http://schemas.microsoft.com/office/drawing/2017/decorative" val="1"/>
              </a:ext>
            </a:extLst>
          </p:cNvPr>
          <p:cNvSpPr/>
          <p:nvPr userDrawn="1"/>
        </p:nvSpPr>
        <p:spPr>
          <a:xfrm>
            <a:off x="2439988" y="-1"/>
            <a:ext cx="9752012" cy="685799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7DDAD71-8E73-B620-2E0A-6BC1D7CFE545}"/>
              </a:ext>
            </a:extLst>
          </p:cNvPr>
          <p:cNvSpPr>
            <a:spLocks noGrp="1"/>
          </p:cNvSpPr>
          <p:nvPr>
            <p:ph type="title"/>
          </p:nvPr>
        </p:nvSpPr>
        <p:spPr>
          <a:xfrm>
            <a:off x="4305300" y="2908300"/>
            <a:ext cx="6463401" cy="1441769"/>
          </a:xfrm>
        </p:spPr>
        <p:txBody>
          <a:bodyPr bIns="0" anchor="b" anchorCtr="0">
            <a:noAutofit/>
          </a:bodyPr>
          <a:lstStyle>
            <a:lvl1pPr>
              <a:defRPr sz="3600">
                <a:solidFill>
                  <a:schemeClr val="tx1"/>
                </a:solidFill>
              </a:defRPr>
            </a:lvl1pPr>
          </a:lstStyle>
          <a:p>
            <a:r>
              <a:rPr lang="de-DE"/>
              <a:t>Mastertitelformat bearbeiten</a:t>
            </a:r>
          </a:p>
        </p:txBody>
      </p:sp>
      <p:sp>
        <p:nvSpPr>
          <p:cNvPr id="3" name="Textplatzhalter 2">
            <a:extLst>
              <a:ext uri="{FF2B5EF4-FFF2-40B4-BE49-F238E27FC236}">
                <a16:creationId xmlns:a16="http://schemas.microsoft.com/office/drawing/2014/main" id="{BA42A340-0F00-1D5B-3A82-FCF2248E3991}"/>
              </a:ext>
            </a:extLst>
          </p:cNvPr>
          <p:cNvSpPr>
            <a:spLocks noGrp="1"/>
          </p:cNvSpPr>
          <p:nvPr>
            <p:ph type="body" idx="1"/>
          </p:nvPr>
        </p:nvSpPr>
        <p:spPr>
          <a:xfrm>
            <a:off x="4305300" y="4621002"/>
            <a:ext cx="5716908" cy="917996"/>
          </a:xfrm>
        </p:spPr>
        <p:txBody>
          <a:bodyPr bIns="0">
            <a:no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33" name="Rechteck 32">
            <a:extLst>
              <a:ext uri="{FF2B5EF4-FFF2-40B4-BE49-F238E27FC236}">
                <a16:creationId xmlns:a16="http://schemas.microsoft.com/office/drawing/2014/main" id="{E3693AD2-5D3D-9A59-2621-2682426A133C}"/>
              </a:ext>
              <a:ext uri="{C183D7F6-B498-43B3-948B-1728B52AA6E4}">
                <adec:decorative xmlns:adec="http://schemas.microsoft.com/office/drawing/2017/decorative" val="1"/>
              </a:ext>
            </a:extLst>
          </p:cNvPr>
          <p:cNvSpPr/>
          <p:nvPr userDrawn="1"/>
        </p:nvSpPr>
        <p:spPr>
          <a:xfrm>
            <a:off x="-1" y="0"/>
            <a:ext cx="2295525" cy="6858000"/>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Datumsplatzhalter 3">
            <a:extLst>
              <a:ext uri="{FF2B5EF4-FFF2-40B4-BE49-F238E27FC236}">
                <a16:creationId xmlns:a16="http://schemas.microsoft.com/office/drawing/2014/main" id="{68A4FB82-1FC6-F3C3-F71F-E6B4EB2DA7AC}"/>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tx1"/>
                </a:solidFill>
              </a:defRPr>
            </a:lvl1pPr>
          </a:lstStyle>
          <a:p>
            <a:fld id="{268B9292-7F27-4962-B998-4CC5C46F944B}" type="datetime1">
              <a:rPr lang="de-DE" smtClean="0"/>
              <a:pPr/>
              <a:t>23.07.2026</a:t>
            </a:fld>
            <a:endParaRPr lang="de-DE"/>
          </a:p>
        </p:txBody>
      </p:sp>
      <p:sp>
        <p:nvSpPr>
          <p:cNvPr id="5" name="Fußzeilenplatzhalter 4">
            <a:extLst>
              <a:ext uri="{FF2B5EF4-FFF2-40B4-BE49-F238E27FC236}">
                <a16:creationId xmlns:a16="http://schemas.microsoft.com/office/drawing/2014/main" id="{CE8470E3-41BF-4F86-E036-B11D116FDE4D}"/>
              </a:ext>
              <a:ext uri="{C183D7F6-B498-43B3-948B-1728B52AA6E4}">
                <adec:decorative xmlns:adec="http://schemas.microsoft.com/office/drawing/2017/decorative" val="1"/>
              </a:ext>
            </a:extLst>
          </p:cNvPr>
          <p:cNvSpPr>
            <a:spLocks noGrp="1"/>
          </p:cNvSpPr>
          <p:nvPr>
            <p:ph type="ftr" sz="quarter" idx="11"/>
          </p:nvPr>
        </p:nvSpPr>
        <p:spPr/>
        <p:txBody>
          <a:bodyPr/>
          <a:lstStyle>
            <a:lvl1pPr>
              <a:defRPr>
                <a:solidFill>
                  <a:schemeClr val="tx2"/>
                </a:solidFill>
              </a:defRPr>
            </a:lvl1pPr>
          </a:lstStyle>
          <a:p>
            <a:r>
              <a:rPr lang="de-DE"/>
              <a:t>NESIS  |  </a:t>
            </a:r>
          </a:p>
        </p:txBody>
      </p:sp>
      <p:sp>
        <p:nvSpPr>
          <p:cNvPr id="6" name="Foliennummernplatzhalter 5">
            <a:extLst>
              <a:ext uri="{FF2B5EF4-FFF2-40B4-BE49-F238E27FC236}">
                <a16:creationId xmlns:a16="http://schemas.microsoft.com/office/drawing/2014/main" id="{80893919-A426-3F27-4249-752964C912B5}"/>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2"/>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085795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ei Inhalte">
    <p:bg>
      <p:bgRef idx="1001">
        <a:schemeClr val="bg1"/>
      </p:bgRef>
    </p:bg>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74BA9D77-4723-1ECA-0F0B-DD8F39DB5B60}"/>
              </a:ext>
              <a:ext uri="{C183D7F6-B498-43B3-948B-1728B52AA6E4}">
                <adec:decorative xmlns:adec="http://schemas.microsoft.com/office/drawing/2017/decorative" val="1"/>
              </a:ext>
            </a:extLst>
          </p:cNvPr>
          <p:cNvSpPr/>
          <p:nvPr userDrawn="1"/>
        </p:nvSpPr>
        <p:spPr>
          <a:xfrm>
            <a:off x="0" y="0"/>
            <a:ext cx="12192000" cy="107632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30D3DF58-BC34-2236-31A5-D126CACB84C0}"/>
              </a:ext>
            </a:extLst>
          </p:cNvPr>
          <p:cNvSpPr>
            <a:spLocks noGrp="1"/>
          </p:cNvSpPr>
          <p:nvPr>
            <p:ph type="title"/>
          </p:nvPr>
        </p:nvSpPr>
        <p:spPr/>
        <p:txBody>
          <a:bodyPr/>
          <a:lstStyle>
            <a:lvl1pPr>
              <a:defRPr>
                <a:solidFill>
                  <a:schemeClr val="bg1"/>
                </a:solidFill>
              </a:defRPr>
            </a:lvl1pPr>
          </a:lstStyle>
          <a:p>
            <a:r>
              <a:rPr lang="de-DE"/>
              <a:t>Mastertitelformat bearbeiten</a:t>
            </a:r>
          </a:p>
        </p:txBody>
      </p:sp>
      <p:sp>
        <p:nvSpPr>
          <p:cNvPr id="3" name="Inhaltsplatzhalter 2">
            <a:extLst>
              <a:ext uri="{FF2B5EF4-FFF2-40B4-BE49-F238E27FC236}">
                <a16:creationId xmlns:a16="http://schemas.microsoft.com/office/drawing/2014/main" id="{DD907A4F-CC54-EB79-9D8F-9323E7271415}"/>
              </a:ext>
            </a:extLst>
          </p:cNvPr>
          <p:cNvSpPr>
            <a:spLocks noGrp="1"/>
          </p:cNvSpPr>
          <p:nvPr>
            <p:ph sz="half" idx="1"/>
          </p:nvPr>
        </p:nvSpPr>
        <p:spPr>
          <a:xfrm>
            <a:off x="588627" y="1733550"/>
            <a:ext cx="5127622" cy="4351338"/>
          </a:xfrm>
          <a:noFill/>
        </p:spPr>
        <p:txBody>
          <a:bodyPr lIns="108000" tIns="72000" rIns="108000" b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19634B8-17C9-0E14-B21B-40967E88C577}"/>
              </a:ext>
            </a:extLst>
          </p:cNvPr>
          <p:cNvSpPr>
            <a:spLocks noGrp="1"/>
          </p:cNvSpPr>
          <p:nvPr>
            <p:ph sz="half" idx="2"/>
          </p:nvPr>
        </p:nvSpPr>
        <p:spPr>
          <a:xfrm>
            <a:off x="6475751" y="1733550"/>
            <a:ext cx="5127622" cy="4351338"/>
          </a:xfrm>
          <a:noFill/>
        </p:spPr>
        <p:txBody>
          <a:bodyPr lIns="108000" tIns="72000" rIns="108000" b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6C4377F4-BB60-5CAF-0191-9AE06BB517FB}"/>
              </a:ext>
              <a:ext uri="{C183D7F6-B498-43B3-948B-1728B52AA6E4}">
                <adec:decorative xmlns:adec="http://schemas.microsoft.com/office/drawing/2017/decorative" val="1"/>
              </a:ext>
            </a:extLst>
          </p:cNvPr>
          <p:cNvSpPr>
            <a:spLocks noGrp="1"/>
          </p:cNvSpPr>
          <p:nvPr>
            <p:ph type="dt" sz="half" idx="10"/>
          </p:nvPr>
        </p:nvSpPr>
        <p:spPr/>
        <p:txBody>
          <a:bodyPr/>
          <a:lstStyle/>
          <a:p>
            <a:fld id="{723344B3-DED9-46EF-8276-63C2D74A05D9}" type="datetime1">
              <a:rPr lang="de-DE" smtClean="0"/>
              <a:t>23.07.2026</a:t>
            </a:fld>
            <a:endParaRPr lang="de-DE"/>
          </a:p>
        </p:txBody>
      </p:sp>
      <p:sp>
        <p:nvSpPr>
          <p:cNvPr id="6" name="Fußzeilenplatzhalter 5">
            <a:extLst>
              <a:ext uri="{FF2B5EF4-FFF2-40B4-BE49-F238E27FC236}">
                <a16:creationId xmlns:a16="http://schemas.microsoft.com/office/drawing/2014/main" id="{7FD7042C-5755-7FBE-8976-15913D9082D4}"/>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7" name="Foliennummernplatzhalter 6">
            <a:extLst>
              <a:ext uri="{FF2B5EF4-FFF2-40B4-BE49-F238E27FC236}">
                <a16:creationId xmlns:a16="http://schemas.microsoft.com/office/drawing/2014/main" id="{041592D9-F21F-782E-9013-594850FCBD6F}"/>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23815374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07DBEB18-3B02-7A50-49D0-54C10A8279F6}"/>
              </a:ext>
            </a:extLst>
          </p:cNvPr>
          <p:cNvSpPr>
            <a:spLocks noGrp="1"/>
          </p:cNvSpPr>
          <p:nvPr>
            <p:ph type="title"/>
          </p:nvPr>
        </p:nvSpPr>
        <p:spPr/>
        <p:txBody>
          <a:bodyPr/>
          <a:lstStyle/>
          <a:p>
            <a:r>
              <a:rPr lang="de-DE"/>
              <a:t>Mastertitelformat bearbeiten</a:t>
            </a:r>
          </a:p>
        </p:txBody>
      </p:sp>
      <p:sp>
        <p:nvSpPr>
          <p:cNvPr id="3" name="Textplatzhalter 2">
            <a:extLst>
              <a:ext uri="{FF2B5EF4-FFF2-40B4-BE49-F238E27FC236}">
                <a16:creationId xmlns:a16="http://schemas.microsoft.com/office/drawing/2014/main" id="{71DED08E-A25A-CC50-CDA7-864B06860E03}"/>
              </a:ext>
            </a:extLst>
          </p:cNvPr>
          <p:cNvSpPr>
            <a:spLocks noGrp="1"/>
          </p:cNvSpPr>
          <p:nvPr>
            <p:ph type="body" idx="1"/>
          </p:nvPr>
        </p:nvSpPr>
        <p:spPr>
          <a:xfrm>
            <a:off x="574674" y="1457425"/>
            <a:ext cx="5332411" cy="514738"/>
          </a:xfrm>
          <a:solidFill>
            <a:schemeClr val="accent1"/>
          </a:solidFill>
          <a:ln w="12700">
            <a:solidFill>
              <a:schemeClr val="accent1"/>
            </a:solidFill>
          </a:ln>
        </p:spPr>
        <p:txBody>
          <a:bodyPr lIns="108000" tIns="72000" rIns="108000" bIns="72000" anchor="t">
            <a:noAutofit/>
          </a:bodyPr>
          <a:lstStyle>
            <a:lvl1pPr marL="0" indent="0">
              <a:lnSpc>
                <a:spcPct val="100000"/>
              </a:lnSpc>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E8E7611-2620-3F06-2DF6-5702CC4278D5}"/>
              </a:ext>
            </a:extLst>
          </p:cNvPr>
          <p:cNvSpPr>
            <a:spLocks noGrp="1"/>
          </p:cNvSpPr>
          <p:nvPr>
            <p:ph sz="half" idx="2"/>
          </p:nvPr>
        </p:nvSpPr>
        <p:spPr>
          <a:xfrm>
            <a:off x="576262" y="2117726"/>
            <a:ext cx="5332411" cy="4164012"/>
          </a:xfrm>
          <a:solidFill>
            <a:schemeClr val="accent1">
              <a:lumMod val="20000"/>
              <a:lumOff val="80000"/>
            </a:schemeClr>
          </a:solidFill>
          <a:ln w="12700">
            <a:solidFill>
              <a:schemeClr val="accent1"/>
            </a:solidFill>
          </a:ln>
        </p:spPr>
        <p:txBody>
          <a:bodyPr vert="horz" lIns="108000" tIns="108000" rIns="108000" bIns="108000" rtlCol="0">
            <a:noAutofit/>
          </a:bodyPr>
          <a:lstStyle>
            <a:lvl1pPr marL="268288" indent="-268288">
              <a:buFont typeface="Arial" panose="020B0604020202020204" pitchFamily="34" charset="0"/>
              <a:buChar char="•"/>
              <a:defRPr lang="de-DE"/>
            </a:lvl1pPr>
            <a:lvl2pPr>
              <a:defRPr lang="de-DE" sz="2400"/>
            </a:lvl2pPr>
            <a:lvl3pPr>
              <a:defRPr lang="de-DE" sz="2400"/>
            </a:lvl3pPr>
            <a:lvl4pPr>
              <a:defRPr lang="de-DE" sz="2400"/>
            </a:lvl4pPr>
            <a:lvl5pPr>
              <a:defRPr lang="de-DE" sz="2400"/>
            </a:lvl5pPr>
          </a:lstStyle>
          <a:p>
            <a:pPr marL="268288" lvl="0" indent="-268288">
              <a:buChar char="•"/>
            </a:pPr>
            <a:r>
              <a:rPr lang="de-DE"/>
              <a:t>Mastertextformat bearbeiten</a:t>
            </a:r>
          </a:p>
          <a:p>
            <a:pPr lvl="1">
              <a:spcBef>
                <a:spcPts val="1200"/>
              </a:spcBef>
            </a:pPr>
            <a:r>
              <a:rPr lang="de-DE"/>
              <a:t>Zweite Ebene</a:t>
            </a:r>
          </a:p>
          <a:p>
            <a:pPr lvl="2">
              <a:spcBef>
                <a:spcPts val="1200"/>
              </a:spcBef>
            </a:pPr>
            <a:r>
              <a:rPr lang="de-DE"/>
              <a:t>Dritte Ebene</a:t>
            </a:r>
          </a:p>
          <a:p>
            <a:pPr lvl="3">
              <a:spcBef>
                <a:spcPts val="1200"/>
              </a:spcBef>
            </a:pPr>
            <a:r>
              <a:rPr lang="de-DE"/>
              <a:t>Vierte Ebene</a:t>
            </a:r>
          </a:p>
          <a:p>
            <a:pPr lvl="4">
              <a:spcBef>
                <a:spcPts val="1200"/>
              </a:spcBef>
            </a:pPr>
            <a:r>
              <a:rPr lang="de-DE"/>
              <a:t>Fünfte Ebene</a:t>
            </a:r>
          </a:p>
        </p:txBody>
      </p:sp>
      <p:sp>
        <p:nvSpPr>
          <p:cNvPr id="5" name="Textplatzhalter 4">
            <a:extLst>
              <a:ext uri="{FF2B5EF4-FFF2-40B4-BE49-F238E27FC236}">
                <a16:creationId xmlns:a16="http://schemas.microsoft.com/office/drawing/2014/main" id="{D0DC060A-C283-428B-E130-43DCC5920D49}"/>
              </a:ext>
            </a:extLst>
          </p:cNvPr>
          <p:cNvSpPr>
            <a:spLocks noGrp="1"/>
          </p:cNvSpPr>
          <p:nvPr>
            <p:ph type="body" sz="quarter" idx="3"/>
          </p:nvPr>
        </p:nvSpPr>
        <p:spPr>
          <a:xfrm>
            <a:off x="6257926" y="1457425"/>
            <a:ext cx="5357812" cy="514738"/>
          </a:xfrm>
          <a:solidFill>
            <a:schemeClr val="accent1"/>
          </a:solidFill>
          <a:ln w="12700">
            <a:solidFill>
              <a:schemeClr val="accent1"/>
            </a:solidFill>
          </a:ln>
        </p:spPr>
        <p:txBody>
          <a:bodyPr lIns="108000" tIns="72000" rIns="108000" bIns="72000" anchor="t">
            <a:noAutofit/>
          </a:bodyPr>
          <a:lstStyle>
            <a:lvl1pPr marL="0" indent="0">
              <a:lnSpc>
                <a:spcPct val="100000"/>
              </a:lnSpc>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266FA6B-09AF-3796-F4A0-E8213547B982}"/>
              </a:ext>
            </a:extLst>
          </p:cNvPr>
          <p:cNvSpPr>
            <a:spLocks noGrp="1"/>
          </p:cNvSpPr>
          <p:nvPr>
            <p:ph sz="quarter" idx="4"/>
          </p:nvPr>
        </p:nvSpPr>
        <p:spPr>
          <a:xfrm>
            <a:off x="6257926" y="2117726"/>
            <a:ext cx="5357812" cy="4164012"/>
          </a:xfrm>
          <a:solidFill>
            <a:schemeClr val="accent1">
              <a:lumMod val="20000"/>
              <a:lumOff val="80000"/>
            </a:schemeClr>
          </a:solidFill>
          <a:ln w="12700">
            <a:solidFill>
              <a:schemeClr val="accent1"/>
            </a:solidFill>
          </a:ln>
        </p:spPr>
        <p:txBody>
          <a:bodyPr vert="horz" lIns="108000" tIns="108000" rIns="108000" bIns="108000" rtlCol="0">
            <a:noAutofit/>
          </a:bodyPr>
          <a:lstStyle>
            <a:lvl1pPr marL="268288" indent="-268288">
              <a:buFont typeface="Arial" panose="020B0604020202020204" pitchFamily="34" charset="0"/>
              <a:buChar char="•"/>
              <a:defRPr lang="de-DE"/>
            </a:lvl1pPr>
            <a:lvl2pPr>
              <a:defRPr lang="de-DE" sz="2400"/>
            </a:lvl2pPr>
            <a:lvl3pPr>
              <a:defRPr lang="de-DE" sz="2400"/>
            </a:lvl3pPr>
            <a:lvl4pPr>
              <a:defRPr lang="de-DE" sz="2400"/>
            </a:lvl4pPr>
            <a:lvl5pPr>
              <a:defRPr lang="de-DE" sz="2400"/>
            </a:lvl5pPr>
          </a:lstStyle>
          <a:p>
            <a:pPr marL="268288" lvl="0" indent="-268288">
              <a:buChar char="•"/>
            </a:pPr>
            <a:r>
              <a:rPr lang="de-DE"/>
              <a:t>Mastertextformat bearbeiten</a:t>
            </a:r>
          </a:p>
          <a:p>
            <a:pPr lvl="1">
              <a:spcBef>
                <a:spcPts val="1200"/>
              </a:spcBef>
            </a:pPr>
            <a:r>
              <a:rPr lang="de-DE"/>
              <a:t>Zweite Ebene</a:t>
            </a:r>
          </a:p>
          <a:p>
            <a:pPr lvl="2">
              <a:spcBef>
                <a:spcPts val="1200"/>
              </a:spcBef>
            </a:pPr>
            <a:r>
              <a:rPr lang="de-DE"/>
              <a:t>Dritte Ebene</a:t>
            </a:r>
          </a:p>
          <a:p>
            <a:pPr lvl="3">
              <a:spcBef>
                <a:spcPts val="1200"/>
              </a:spcBef>
            </a:pPr>
            <a:r>
              <a:rPr lang="de-DE"/>
              <a:t>Vierte Ebene</a:t>
            </a:r>
          </a:p>
          <a:p>
            <a:pPr lvl="4">
              <a:spcBef>
                <a:spcPts val="1200"/>
              </a:spcBef>
            </a:pPr>
            <a:r>
              <a:rPr lang="de-DE"/>
              <a:t>Fünfte Ebene</a:t>
            </a:r>
          </a:p>
        </p:txBody>
      </p:sp>
      <p:sp>
        <p:nvSpPr>
          <p:cNvPr id="2" name="Datumsplatzhalter 1">
            <a:extLst>
              <a:ext uri="{FF2B5EF4-FFF2-40B4-BE49-F238E27FC236}">
                <a16:creationId xmlns:a16="http://schemas.microsoft.com/office/drawing/2014/main" id="{CC8A7A14-DE05-DD6B-75B7-84135970F245}"/>
              </a:ext>
              <a:ext uri="{C183D7F6-B498-43B3-948B-1728B52AA6E4}">
                <adec:decorative xmlns:adec="http://schemas.microsoft.com/office/drawing/2017/decorative" val="1"/>
              </a:ext>
            </a:extLst>
          </p:cNvPr>
          <p:cNvSpPr>
            <a:spLocks noGrp="1"/>
          </p:cNvSpPr>
          <p:nvPr>
            <p:ph type="dt" sz="half" idx="10"/>
          </p:nvPr>
        </p:nvSpPr>
        <p:spPr/>
        <p:txBody>
          <a:bodyPr/>
          <a:lstStyle/>
          <a:p>
            <a:fld id="{BEAD3478-07B7-4378-A878-25763D4BC5EB}" type="datetime1">
              <a:rPr lang="de-DE" smtClean="0"/>
              <a:t>23.07.2026</a:t>
            </a:fld>
            <a:endParaRPr lang="de-DE"/>
          </a:p>
        </p:txBody>
      </p:sp>
      <p:sp>
        <p:nvSpPr>
          <p:cNvPr id="7" name="Fußzeilenplatzhalter 6">
            <a:extLst>
              <a:ext uri="{FF2B5EF4-FFF2-40B4-BE49-F238E27FC236}">
                <a16:creationId xmlns:a16="http://schemas.microsoft.com/office/drawing/2014/main" id="{CC530ECC-77EF-783A-7A6D-A308DA9ECAFC}"/>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10" name="Foliennummernplatzhalter 9">
            <a:extLst>
              <a:ext uri="{FF2B5EF4-FFF2-40B4-BE49-F238E27FC236}">
                <a16:creationId xmlns:a16="http://schemas.microsoft.com/office/drawing/2014/main" id="{5D92496B-A5A9-6D6C-57D2-B8555571D91F}"/>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3792284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0409EE3D-FF8C-F361-01E6-061B7AF04D45}"/>
              </a:ext>
              <a:ext uri="{C183D7F6-B498-43B3-948B-1728B52AA6E4}">
                <adec:decorative xmlns:adec="http://schemas.microsoft.com/office/drawing/2017/decorative" val="1"/>
              </a:ext>
            </a:extLst>
          </p:cNvPr>
          <p:cNvSpPr/>
          <p:nvPr userDrawn="1"/>
        </p:nvSpPr>
        <p:spPr>
          <a:xfrm>
            <a:off x="-1" y="-1"/>
            <a:ext cx="4159251" cy="68579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itel 10">
            <a:extLst>
              <a:ext uri="{FF2B5EF4-FFF2-40B4-BE49-F238E27FC236}">
                <a16:creationId xmlns:a16="http://schemas.microsoft.com/office/drawing/2014/main" id="{2D11A1DF-971A-6350-BA96-5E6063B12A4B}"/>
              </a:ext>
            </a:extLst>
          </p:cNvPr>
          <p:cNvSpPr>
            <a:spLocks noGrp="1"/>
          </p:cNvSpPr>
          <p:nvPr>
            <p:ph type="title"/>
          </p:nvPr>
        </p:nvSpPr>
        <p:spPr>
          <a:xfrm>
            <a:off x="574675" y="328895"/>
            <a:ext cx="3017184" cy="1057588"/>
          </a:xfrm>
        </p:spPr>
        <p:txBody>
          <a:bodyPr/>
          <a:lstStyle>
            <a:lvl1pPr>
              <a:defRPr>
                <a:solidFill>
                  <a:schemeClr val="bg1"/>
                </a:solidFill>
              </a:defRPr>
            </a:lvl1pPr>
          </a:lstStyle>
          <a:p>
            <a:r>
              <a:rPr lang="de-DE"/>
              <a:t>Mastertitelformat bearbeiten</a:t>
            </a:r>
          </a:p>
        </p:txBody>
      </p:sp>
      <p:sp>
        <p:nvSpPr>
          <p:cNvPr id="4" name="Textplatzhalter 3">
            <a:extLst>
              <a:ext uri="{FF2B5EF4-FFF2-40B4-BE49-F238E27FC236}">
                <a16:creationId xmlns:a16="http://schemas.microsoft.com/office/drawing/2014/main" id="{7F322B82-ED92-6355-1631-EBC9F3BE96A9}"/>
              </a:ext>
            </a:extLst>
          </p:cNvPr>
          <p:cNvSpPr>
            <a:spLocks noGrp="1"/>
          </p:cNvSpPr>
          <p:nvPr>
            <p:ph type="body" sz="half" idx="2"/>
          </p:nvPr>
        </p:nvSpPr>
        <p:spPr>
          <a:xfrm>
            <a:off x="574675" y="2387600"/>
            <a:ext cx="3082925" cy="3481387"/>
          </a:xfrm>
        </p:spPr>
        <p:txBody>
          <a:bodyPr anchor="b"/>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3" name="Inhaltsplatzhalter 2">
            <a:extLst>
              <a:ext uri="{FF2B5EF4-FFF2-40B4-BE49-F238E27FC236}">
                <a16:creationId xmlns:a16="http://schemas.microsoft.com/office/drawing/2014/main" id="{C278B13A-4DEE-C9D7-58B2-2EF3459B36AF}"/>
              </a:ext>
            </a:extLst>
          </p:cNvPr>
          <p:cNvSpPr>
            <a:spLocks noGrp="1"/>
          </p:cNvSpPr>
          <p:nvPr>
            <p:ph idx="1"/>
          </p:nvPr>
        </p:nvSpPr>
        <p:spPr>
          <a:xfrm>
            <a:off x="5313082" y="1386483"/>
            <a:ext cx="5934636" cy="4533304"/>
          </a:xfrm>
        </p:spPr>
        <p:txBody>
          <a:bodyPr anchor="ctr"/>
          <a:lstStyle>
            <a:lvl1pPr marL="268288" indent="-268288">
              <a:buFont typeface="Arial" panose="020B0604020202020204" pitchFamily="34" charset="0"/>
              <a:buChar cha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Datumsplatzhalter 11">
            <a:extLst>
              <a:ext uri="{FF2B5EF4-FFF2-40B4-BE49-F238E27FC236}">
                <a16:creationId xmlns:a16="http://schemas.microsoft.com/office/drawing/2014/main" id="{2A615DDE-271C-F377-DDA2-1FC2D4B3E3D5}"/>
              </a:ext>
              <a:ext uri="{C183D7F6-B498-43B3-948B-1728B52AA6E4}">
                <adec:decorative xmlns:adec="http://schemas.microsoft.com/office/drawing/2017/decorative" val="1"/>
              </a:ext>
            </a:extLst>
          </p:cNvPr>
          <p:cNvSpPr>
            <a:spLocks noGrp="1"/>
          </p:cNvSpPr>
          <p:nvPr>
            <p:ph type="dt" sz="half" idx="10"/>
          </p:nvPr>
        </p:nvSpPr>
        <p:spPr/>
        <p:txBody>
          <a:bodyPr/>
          <a:lstStyle>
            <a:lvl1pPr>
              <a:defRPr>
                <a:solidFill>
                  <a:schemeClr val="bg1"/>
                </a:solidFill>
              </a:defRPr>
            </a:lvl1pPr>
          </a:lstStyle>
          <a:p>
            <a:fld id="{F73AC8C1-5453-473F-A4F0-D4E3805174B2}" type="datetime1">
              <a:rPr lang="de-DE" smtClean="0"/>
              <a:t>23.07.2026</a:t>
            </a:fld>
            <a:endParaRPr lang="de-DE"/>
          </a:p>
        </p:txBody>
      </p:sp>
      <p:sp>
        <p:nvSpPr>
          <p:cNvPr id="13" name="Fußzeilenplatzhalter 12">
            <a:extLst>
              <a:ext uri="{FF2B5EF4-FFF2-40B4-BE49-F238E27FC236}">
                <a16:creationId xmlns:a16="http://schemas.microsoft.com/office/drawing/2014/main" id="{2C07AFD0-9037-9713-EDB2-BC9324237582}"/>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14" name="Foliennummernplatzhalter 13">
            <a:extLst>
              <a:ext uri="{FF2B5EF4-FFF2-40B4-BE49-F238E27FC236}">
                <a16:creationId xmlns:a16="http://schemas.microsoft.com/office/drawing/2014/main" id="{D05BA6D8-C5EB-B099-1453-72D1825991C3}"/>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t>‹Nr.›</a:t>
            </a:fld>
            <a:endParaRPr lang="de-DE"/>
          </a:p>
        </p:txBody>
      </p:sp>
    </p:spTree>
    <p:extLst>
      <p:ext uri="{BB962C8B-B14F-4D97-AF65-F5344CB8AC3E}">
        <p14:creationId xmlns:p14="http://schemas.microsoft.com/office/powerpoint/2010/main" val="3734193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 Bild mit Quellenangabe">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E8A9FE5B-85B0-501C-FD7B-BC8016A3A855}"/>
              </a:ext>
              <a:ext uri="{C183D7F6-B498-43B3-948B-1728B52AA6E4}">
                <adec:decorative xmlns:adec="http://schemas.microsoft.com/office/drawing/2017/decorative" val="1"/>
              </a:ext>
            </a:extLst>
          </p:cNvPr>
          <p:cNvSpPr/>
          <p:nvPr userDrawn="1"/>
        </p:nvSpPr>
        <p:spPr>
          <a:xfrm>
            <a:off x="6167438" y="4621211"/>
            <a:ext cx="6022976" cy="223678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74C2AEE9-DCD4-BD3C-BDAF-B76C36C4C2FD}"/>
              </a:ext>
              <a:ext uri="{C183D7F6-B498-43B3-948B-1728B52AA6E4}">
                <adec:decorative xmlns:adec="http://schemas.microsoft.com/office/drawing/2017/decorative" val="1"/>
              </a:ext>
            </a:extLst>
          </p:cNvPr>
          <p:cNvSpPr/>
          <p:nvPr userDrawn="1"/>
        </p:nvSpPr>
        <p:spPr>
          <a:xfrm>
            <a:off x="-1" y="-1"/>
            <a:ext cx="6022976" cy="223678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08A2A74-6E84-D74F-7BA6-4291CB1A9EF2}"/>
              </a:ext>
            </a:extLst>
          </p:cNvPr>
          <p:cNvSpPr>
            <a:spLocks noGrp="1"/>
          </p:cNvSpPr>
          <p:nvPr>
            <p:ph type="title"/>
          </p:nvPr>
        </p:nvSpPr>
        <p:spPr>
          <a:xfrm>
            <a:off x="574674" y="328896"/>
            <a:ext cx="4851765" cy="1057588"/>
          </a:xfrm>
        </p:spPr>
        <p:txBody>
          <a:bodyPr/>
          <a:lstStyle>
            <a:lvl1pPr>
              <a:defRPr>
                <a:solidFill>
                  <a:schemeClr val="bg1"/>
                </a:solidFill>
              </a:defRPr>
            </a:lvl1pPr>
          </a:lstStyle>
          <a:p>
            <a:r>
              <a:rPr lang="de-DE"/>
              <a:t>Mastertitelformat bearbeiten</a:t>
            </a:r>
          </a:p>
        </p:txBody>
      </p:sp>
      <p:sp>
        <p:nvSpPr>
          <p:cNvPr id="25" name="Rechteck 24">
            <a:extLst>
              <a:ext uri="{FF2B5EF4-FFF2-40B4-BE49-F238E27FC236}">
                <a16:creationId xmlns:a16="http://schemas.microsoft.com/office/drawing/2014/main" id="{0B70C537-3595-2773-0711-B87690C3D1AA}"/>
              </a:ext>
              <a:ext uri="{C183D7F6-B498-43B3-948B-1728B52AA6E4}">
                <adec:decorative xmlns:adec="http://schemas.microsoft.com/office/drawing/2017/decorative" val="1"/>
              </a:ext>
            </a:extLst>
          </p:cNvPr>
          <p:cNvSpPr/>
          <p:nvPr userDrawn="1"/>
        </p:nvSpPr>
        <p:spPr>
          <a:xfrm>
            <a:off x="0" y="2381250"/>
            <a:ext cx="6022975" cy="448832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platzhalter 22">
            <a:extLst>
              <a:ext uri="{FF2B5EF4-FFF2-40B4-BE49-F238E27FC236}">
                <a16:creationId xmlns:a16="http://schemas.microsoft.com/office/drawing/2014/main" id="{31FEC707-9F79-C91E-3A76-5C7B8D4EFEA7}"/>
              </a:ext>
            </a:extLst>
          </p:cNvPr>
          <p:cNvSpPr>
            <a:spLocks noGrp="1"/>
          </p:cNvSpPr>
          <p:nvPr>
            <p:ph type="body" sz="quarter" idx="17"/>
          </p:nvPr>
        </p:nvSpPr>
        <p:spPr>
          <a:xfrm>
            <a:off x="574675" y="2962274"/>
            <a:ext cx="4710113" cy="3427347"/>
          </a:xfrm>
        </p:spPr>
        <p:txBody>
          <a:bodyPr ancho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Bildplatzhalter 10">
            <a:extLst>
              <a:ext uri="{FF2B5EF4-FFF2-40B4-BE49-F238E27FC236}">
                <a16:creationId xmlns:a16="http://schemas.microsoft.com/office/drawing/2014/main" id="{22984970-3E7E-60E8-925D-F5A23182F8A4}"/>
              </a:ext>
            </a:extLst>
          </p:cNvPr>
          <p:cNvSpPr>
            <a:spLocks noGrp="1"/>
          </p:cNvSpPr>
          <p:nvPr>
            <p:ph type="pic" sz="quarter" idx="18"/>
          </p:nvPr>
        </p:nvSpPr>
        <p:spPr>
          <a:xfrm>
            <a:off x="6169024" y="-1"/>
            <a:ext cx="6024563" cy="4488329"/>
          </a:xfrm>
          <a:solidFill>
            <a:schemeClr val="bg2"/>
          </a:solidFill>
        </p:spPr>
        <p:txBody>
          <a:bodyPr/>
          <a:lstStyle/>
          <a:p>
            <a:r>
              <a:rPr lang="de-DE"/>
              <a:t>Bild durch Klicken auf Symbol hinzufügen</a:t>
            </a:r>
          </a:p>
        </p:txBody>
      </p:sp>
      <p:sp>
        <p:nvSpPr>
          <p:cNvPr id="24" name="Textplatzhalter 23">
            <a:extLst>
              <a:ext uri="{FF2B5EF4-FFF2-40B4-BE49-F238E27FC236}">
                <a16:creationId xmlns:a16="http://schemas.microsoft.com/office/drawing/2014/main" id="{7D76010A-A79A-D918-8EFA-FBFFCC3EA98D}"/>
              </a:ext>
            </a:extLst>
          </p:cNvPr>
          <p:cNvSpPr>
            <a:spLocks noGrp="1"/>
          </p:cNvSpPr>
          <p:nvPr>
            <p:ph type="body" sz="quarter" idx="19" hasCustomPrompt="1"/>
          </p:nvPr>
        </p:nvSpPr>
        <p:spPr>
          <a:xfrm>
            <a:off x="6538913" y="4908550"/>
            <a:ext cx="5384800" cy="1516063"/>
          </a:xfrm>
        </p:spPr>
        <p:txBody>
          <a:bodyPr/>
          <a:lstStyle>
            <a:lvl1pP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de-DE"/>
              <a:t>Bildquelle</a:t>
            </a:r>
          </a:p>
          <a:p>
            <a:pPr lvl="1"/>
            <a:r>
              <a:rPr lang="de-DE"/>
              <a:t>Zweite Ebene</a:t>
            </a:r>
          </a:p>
          <a:p>
            <a:pPr lvl="2"/>
            <a:r>
              <a:rPr lang="de-DE"/>
              <a:t>Dritte Ebene</a:t>
            </a:r>
          </a:p>
          <a:p>
            <a:pPr lvl="3"/>
            <a:r>
              <a:rPr lang="de-DE"/>
              <a:t>Vierte Ebene</a:t>
            </a:r>
          </a:p>
          <a:p>
            <a:pPr lvl="4"/>
            <a:r>
              <a:rPr lang="de-DE"/>
              <a:t>Fünfte Ebene</a:t>
            </a:r>
          </a:p>
        </p:txBody>
      </p:sp>
      <p:sp>
        <p:nvSpPr>
          <p:cNvPr id="3" name="Datumsplatzhalter 2">
            <a:extLst>
              <a:ext uri="{FF2B5EF4-FFF2-40B4-BE49-F238E27FC236}">
                <a16:creationId xmlns:a16="http://schemas.microsoft.com/office/drawing/2014/main" id="{346F695F-4C2D-E5CE-5DB0-ACF1E9459A73}"/>
              </a:ext>
            </a:extLst>
          </p:cNvPr>
          <p:cNvSpPr>
            <a:spLocks noGrp="1"/>
          </p:cNvSpPr>
          <p:nvPr>
            <p:ph type="dt" sz="half" idx="20"/>
          </p:nvPr>
        </p:nvSpPr>
        <p:spPr/>
        <p:txBody>
          <a:bodyPr/>
          <a:lstStyle/>
          <a:p>
            <a:fld id="{FA80FE46-C492-4766-949E-661893825800}" type="datetime1">
              <a:rPr lang="de-DE" smtClean="0"/>
              <a:t>23.07.2026</a:t>
            </a:fld>
            <a:endParaRPr lang="de-DE"/>
          </a:p>
        </p:txBody>
      </p:sp>
      <p:sp>
        <p:nvSpPr>
          <p:cNvPr id="4" name="Fußzeilenplatzhalter 3">
            <a:extLst>
              <a:ext uri="{FF2B5EF4-FFF2-40B4-BE49-F238E27FC236}">
                <a16:creationId xmlns:a16="http://schemas.microsoft.com/office/drawing/2014/main" id="{E2AEBEFC-849C-0A83-45DD-08B316278344}"/>
              </a:ext>
            </a:extLst>
          </p:cNvPr>
          <p:cNvSpPr>
            <a:spLocks noGrp="1"/>
          </p:cNvSpPr>
          <p:nvPr>
            <p:ph type="ftr" sz="quarter" idx="21"/>
          </p:nvPr>
        </p:nvSpPr>
        <p:spPr/>
        <p:txBody>
          <a:bodyPr/>
          <a:lstStyle>
            <a:lvl1pPr>
              <a:defRPr>
                <a:solidFill>
                  <a:schemeClr val="tx1"/>
                </a:solidFill>
              </a:defRPr>
            </a:lvl1pPr>
          </a:lstStyle>
          <a:p>
            <a:r>
              <a:rPr lang="de-DE"/>
              <a:t>NESIS  |  </a:t>
            </a:r>
            <a:endParaRPr lang="de-DE">
              <a:solidFill>
                <a:schemeClr val="tx1"/>
              </a:solidFill>
            </a:endParaRPr>
          </a:p>
        </p:txBody>
      </p:sp>
      <p:sp>
        <p:nvSpPr>
          <p:cNvPr id="5" name="Foliennummernplatzhalter 4">
            <a:extLst>
              <a:ext uri="{FF2B5EF4-FFF2-40B4-BE49-F238E27FC236}">
                <a16:creationId xmlns:a16="http://schemas.microsoft.com/office/drawing/2014/main" id="{B251D1AA-E9DB-D577-3C44-9019E2289CF8}"/>
              </a:ext>
            </a:extLst>
          </p:cNvPr>
          <p:cNvSpPr>
            <a:spLocks noGrp="1"/>
          </p:cNvSpPr>
          <p:nvPr>
            <p:ph type="sldNum" sz="quarter" idx="22"/>
          </p:nvPr>
        </p:nvSpPr>
        <p:spPr/>
        <p:txBody>
          <a:bodyPr/>
          <a:lstStyle>
            <a:lvl1pPr>
              <a:defRPr>
                <a:solidFill>
                  <a:schemeClr val="tx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14845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 Bild  (groß)">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E8A9FE5B-85B0-501C-FD7B-BC8016A3A855}"/>
              </a:ext>
              <a:ext uri="{C183D7F6-B498-43B3-948B-1728B52AA6E4}">
                <adec:decorative xmlns:adec="http://schemas.microsoft.com/office/drawing/2017/decorative" val="1"/>
              </a:ext>
            </a:extLst>
          </p:cNvPr>
          <p:cNvSpPr/>
          <p:nvPr userDrawn="1"/>
        </p:nvSpPr>
        <p:spPr>
          <a:xfrm>
            <a:off x="-10932" y="2381250"/>
            <a:ext cx="6022976" cy="447675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74C2AEE9-DCD4-BD3C-BDAF-B76C36C4C2FD}"/>
              </a:ext>
              <a:ext uri="{C183D7F6-B498-43B3-948B-1728B52AA6E4}">
                <adec:decorative xmlns:adec="http://schemas.microsoft.com/office/drawing/2017/decorative" val="1"/>
              </a:ext>
            </a:extLst>
          </p:cNvPr>
          <p:cNvSpPr/>
          <p:nvPr userDrawn="1"/>
        </p:nvSpPr>
        <p:spPr>
          <a:xfrm>
            <a:off x="-1" y="-1"/>
            <a:ext cx="6022976" cy="223678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08A2A74-6E84-D74F-7BA6-4291CB1A9EF2}"/>
              </a:ext>
            </a:extLst>
          </p:cNvPr>
          <p:cNvSpPr>
            <a:spLocks noGrp="1"/>
          </p:cNvSpPr>
          <p:nvPr>
            <p:ph type="title"/>
          </p:nvPr>
        </p:nvSpPr>
        <p:spPr>
          <a:xfrm>
            <a:off x="574674" y="328896"/>
            <a:ext cx="4851765" cy="1057588"/>
          </a:xfrm>
        </p:spPr>
        <p:txBody>
          <a:bodyPr/>
          <a:lstStyle>
            <a:lvl1pPr>
              <a:defRPr>
                <a:solidFill>
                  <a:schemeClr val="bg1"/>
                </a:solidFill>
              </a:defRPr>
            </a:lvl1pPr>
          </a:lstStyle>
          <a:p>
            <a:r>
              <a:rPr lang="de-DE"/>
              <a:t>Mastertitelformat bearbeiten</a:t>
            </a:r>
          </a:p>
        </p:txBody>
      </p:sp>
      <p:sp>
        <p:nvSpPr>
          <p:cNvPr id="7" name="Textplatzhalter 22">
            <a:extLst>
              <a:ext uri="{FF2B5EF4-FFF2-40B4-BE49-F238E27FC236}">
                <a16:creationId xmlns:a16="http://schemas.microsoft.com/office/drawing/2014/main" id="{31FEC707-9F79-C91E-3A76-5C7B8D4EFEA7}"/>
              </a:ext>
            </a:extLst>
          </p:cNvPr>
          <p:cNvSpPr>
            <a:spLocks noGrp="1"/>
          </p:cNvSpPr>
          <p:nvPr>
            <p:ph type="body" sz="quarter" idx="17"/>
          </p:nvPr>
        </p:nvSpPr>
        <p:spPr>
          <a:xfrm>
            <a:off x="574675" y="2962274"/>
            <a:ext cx="4710113" cy="3122613"/>
          </a:xfrm>
        </p:spPr>
        <p:txBody>
          <a:bodyPr ancho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Bildplatzhalter 10">
            <a:extLst>
              <a:ext uri="{FF2B5EF4-FFF2-40B4-BE49-F238E27FC236}">
                <a16:creationId xmlns:a16="http://schemas.microsoft.com/office/drawing/2014/main" id="{22984970-3E7E-60E8-925D-F5A23182F8A4}"/>
              </a:ext>
            </a:extLst>
          </p:cNvPr>
          <p:cNvSpPr>
            <a:spLocks noGrp="1"/>
          </p:cNvSpPr>
          <p:nvPr>
            <p:ph type="pic" sz="quarter" idx="18"/>
          </p:nvPr>
        </p:nvSpPr>
        <p:spPr>
          <a:xfrm>
            <a:off x="6169024" y="-1"/>
            <a:ext cx="6024563" cy="6858001"/>
          </a:xfrm>
          <a:solidFill>
            <a:schemeClr val="bg2"/>
          </a:solidFill>
        </p:spPr>
        <p:txBody>
          <a:bodyPr/>
          <a:lstStyle/>
          <a:p>
            <a:r>
              <a:rPr lang="de-DE"/>
              <a:t>Bild durch Klicken auf Symbol hinzufügen</a:t>
            </a:r>
          </a:p>
        </p:txBody>
      </p:sp>
      <p:sp>
        <p:nvSpPr>
          <p:cNvPr id="3" name="Datumsplatzhalter 2">
            <a:extLst>
              <a:ext uri="{FF2B5EF4-FFF2-40B4-BE49-F238E27FC236}">
                <a16:creationId xmlns:a16="http://schemas.microsoft.com/office/drawing/2014/main" id="{919A7585-A0B2-239C-B3C6-736C9209BFC0}"/>
              </a:ext>
            </a:extLst>
          </p:cNvPr>
          <p:cNvSpPr>
            <a:spLocks noGrp="1"/>
          </p:cNvSpPr>
          <p:nvPr>
            <p:ph type="dt" sz="half" idx="19"/>
          </p:nvPr>
        </p:nvSpPr>
        <p:spPr/>
        <p:txBody>
          <a:bodyPr/>
          <a:lstStyle>
            <a:lvl1pPr>
              <a:defRPr>
                <a:solidFill>
                  <a:schemeClr val="tx1"/>
                </a:solidFill>
              </a:defRPr>
            </a:lvl1pPr>
          </a:lstStyle>
          <a:p>
            <a:fld id="{5664D3B2-BE5B-49D7-84E5-4612A0BC5AB3}" type="datetime1">
              <a:rPr lang="de-DE" smtClean="0"/>
              <a:pPr/>
              <a:t>23.07.2026</a:t>
            </a:fld>
            <a:endParaRPr lang="de-DE"/>
          </a:p>
        </p:txBody>
      </p:sp>
      <p:sp>
        <p:nvSpPr>
          <p:cNvPr id="4" name="Fußzeilenplatzhalter 3">
            <a:extLst>
              <a:ext uri="{FF2B5EF4-FFF2-40B4-BE49-F238E27FC236}">
                <a16:creationId xmlns:a16="http://schemas.microsoft.com/office/drawing/2014/main" id="{9DBDE04F-40EC-8602-E38C-8D78DFF386C7}"/>
              </a:ext>
            </a:extLst>
          </p:cNvPr>
          <p:cNvSpPr>
            <a:spLocks noGrp="1"/>
          </p:cNvSpPr>
          <p:nvPr>
            <p:ph type="ftr" sz="quarter" idx="20"/>
          </p:nvPr>
        </p:nvSpPr>
        <p:spPr/>
        <p:txBody>
          <a:bodyPr/>
          <a:lstStyle>
            <a:lvl1pPr>
              <a:defRPr>
                <a:solidFill>
                  <a:schemeClr val="tx1"/>
                </a:solidFill>
              </a:defRPr>
            </a:lvl1pPr>
          </a:lstStyle>
          <a:p>
            <a:r>
              <a:rPr lang="de-DE"/>
              <a:t>NESIS  |  </a:t>
            </a:r>
            <a:endParaRPr lang="de-DE">
              <a:solidFill>
                <a:schemeClr val="tx1"/>
              </a:solidFill>
            </a:endParaRPr>
          </a:p>
        </p:txBody>
      </p:sp>
      <p:sp>
        <p:nvSpPr>
          <p:cNvPr id="5" name="Foliennummernplatzhalter 4">
            <a:extLst>
              <a:ext uri="{FF2B5EF4-FFF2-40B4-BE49-F238E27FC236}">
                <a16:creationId xmlns:a16="http://schemas.microsoft.com/office/drawing/2014/main" id="{D7B38493-7AE2-5841-31BB-15BCF8E890BB}"/>
              </a:ext>
            </a:extLst>
          </p:cNvPr>
          <p:cNvSpPr>
            <a:spLocks noGrp="1"/>
          </p:cNvSpPr>
          <p:nvPr>
            <p:ph type="sldNum" sz="quarter" idx="21"/>
          </p:nvPr>
        </p:nvSpPr>
        <p:spPr/>
        <p:txBody>
          <a:bodyPr/>
          <a:lstStyle>
            <a:lvl1pPr>
              <a:defRPr>
                <a:solidFill>
                  <a:schemeClr val="tx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505114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unter Bild">
    <p:spTree>
      <p:nvGrpSpPr>
        <p:cNvPr id="1" name=""/>
        <p:cNvGrpSpPr/>
        <p:nvPr/>
      </p:nvGrpSpPr>
      <p:grpSpPr>
        <a:xfrm>
          <a:off x="0" y="0"/>
          <a:ext cx="0" cy="0"/>
          <a:chOff x="0" y="0"/>
          <a:chExt cx="0" cy="0"/>
        </a:xfrm>
      </p:grpSpPr>
      <p:sp>
        <p:nvSpPr>
          <p:cNvPr id="29" name="Rechteck 28">
            <a:extLst>
              <a:ext uri="{FF2B5EF4-FFF2-40B4-BE49-F238E27FC236}">
                <a16:creationId xmlns:a16="http://schemas.microsoft.com/office/drawing/2014/main" id="{70646015-E5EB-2A63-199B-4970C56499B3}"/>
              </a:ext>
              <a:ext uri="{C183D7F6-B498-43B3-948B-1728B52AA6E4}">
                <adec:decorative xmlns:adec="http://schemas.microsoft.com/office/drawing/2017/decorative" val="1"/>
              </a:ext>
            </a:extLst>
          </p:cNvPr>
          <p:cNvSpPr/>
          <p:nvPr userDrawn="1"/>
        </p:nvSpPr>
        <p:spPr>
          <a:xfrm>
            <a:off x="0" y="5414964"/>
            <a:ext cx="12205198" cy="144303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itel 27">
            <a:extLst>
              <a:ext uri="{FF2B5EF4-FFF2-40B4-BE49-F238E27FC236}">
                <a16:creationId xmlns:a16="http://schemas.microsoft.com/office/drawing/2014/main" id="{6711D28F-32D1-48C5-FA72-B91586819865}"/>
              </a:ext>
            </a:extLst>
          </p:cNvPr>
          <p:cNvSpPr>
            <a:spLocks noGrp="1"/>
          </p:cNvSpPr>
          <p:nvPr>
            <p:ph type="title"/>
          </p:nvPr>
        </p:nvSpPr>
        <p:spPr>
          <a:xfrm>
            <a:off x="587872" y="5869066"/>
            <a:ext cx="11041063" cy="565146"/>
          </a:xfrm>
        </p:spPr>
        <p:txBody>
          <a:bodyPr>
            <a:noAutofit/>
          </a:bodyPr>
          <a:lstStyle>
            <a:lvl1pPr>
              <a:defRPr>
                <a:solidFill>
                  <a:schemeClr val="bg1"/>
                </a:solidFill>
              </a:defRPr>
            </a:lvl1pPr>
          </a:lstStyle>
          <a:p>
            <a:r>
              <a:rPr lang="de-DE"/>
              <a:t>Mastertitelformat bearbeiten</a:t>
            </a:r>
          </a:p>
        </p:txBody>
      </p:sp>
      <p:sp>
        <p:nvSpPr>
          <p:cNvPr id="27" name="Bildplatzhalter 26">
            <a:extLst>
              <a:ext uri="{FF2B5EF4-FFF2-40B4-BE49-F238E27FC236}">
                <a16:creationId xmlns:a16="http://schemas.microsoft.com/office/drawing/2014/main" id="{24B97DB9-39EE-8669-6CEC-4C732D4F7925}"/>
              </a:ext>
            </a:extLst>
          </p:cNvPr>
          <p:cNvSpPr>
            <a:spLocks noGrp="1"/>
          </p:cNvSpPr>
          <p:nvPr>
            <p:ph type="pic" sz="quarter" idx="17"/>
          </p:nvPr>
        </p:nvSpPr>
        <p:spPr>
          <a:xfrm>
            <a:off x="13198" y="12700"/>
            <a:ext cx="12178802" cy="5257800"/>
          </a:xfrm>
          <a:prstGeom prst="rect">
            <a:avLst/>
          </a:prstGeom>
          <a:solidFill>
            <a:schemeClr val="bg2"/>
          </a:solidFill>
        </p:spPr>
        <p:txBody>
          <a:bodyPr wrap="square">
            <a:noAutofit/>
          </a:bodyPr>
          <a:lstStyle/>
          <a:p>
            <a:r>
              <a:rPr lang="de-DE"/>
              <a:t>Bild durch Klicken auf Symbol hinzufügen</a:t>
            </a:r>
          </a:p>
        </p:txBody>
      </p:sp>
      <p:sp>
        <p:nvSpPr>
          <p:cNvPr id="2" name="Datumsplatzhalter 1">
            <a:extLst>
              <a:ext uri="{FF2B5EF4-FFF2-40B4-BE49-F238E27FC236}">
                <a16:creationId xmlns:a16="http://schemas.microsoft.com/office/drawing/2014/main" id="{9E4F3F29-30D0-6DE6-79A4-07D1AA7B9A63}"/>
              </a:ext>
              <a:ext uri="{C183D7F6-B498-43B3-948B-1728B52AA6E4}">
                <adec:decorative xmlns:adec="http://schemas.microsoft.com/office/drawing/2017/decorative" val="1"/>
              </a:ext>
            </a:extLst>
          </p:cNvPr>
          <p:cNvSpPr>
            <a:spLocks noGrp="1"/>
          </p:cNvSpPr>
          <p:nvPr>
            <p:ph type="dt" sz="half" idx="18"/>
          </p:nvPr>
        </p:nvSpPr>
        <p:spPr/>
        <p:txBody>
          <a:bodyPr/>
          <a:lstStyle>
            <a:lvl1pPr>
              <a:defRPr>
                <a:solidFill>
                  <a:schemeClr val="bg1"/>
                </a:solidFill>
              </a:defRPr>
            </a:lvl1pPr>
          </a:lstStyle>
          <a:p>
            <a:fld id="{BFC615CF-82F7-4EDF-B092-F57BC5A85D7D}" type="datetime1">
              <a:rPr lang="de-DE" smtClean="0"/>
              <a:t>23.07.2026</a:t>
            </a:fld>
            <a:endParaRPr lang="de-DE"/>
          </a:p>
        </p:txBody>
      </p:sp>
      <p:sp>
        <p:nvSpPr>
          <p:cNvPr id="3" name="Fußzeilenplatzhalter 2">
            <a:extLst>
              <a:ext uri="{FF2B5EF4-FFF2-40B4-BE49-F238E27FC236}">
                <a16:creationId xmlns:a16="http://schemas.microsoft.com/office/drawing/2014/main" id="{9A9D77B3-6331-6B7C-9496-C4C762E6892F}"/>
              </a:ext>
              <a:ext uri="{C183D7F6-B498-43B3-948B-1728B52AA6E4}">
                <adec:decorative xmlns:adec="http://schemas.microsoft.com/office/drawing/2017/decorative" val="1"/>
              </a:ext>
            </a:extLst>
          </p:cNvPr>
          <p:cNvSpPr>
            <a:spLocks noGrp="1"/>
          </p:cNvSpPr>
          <p:nvPr>
            <p:ph type="ftr" sz="quarter" idx="19"/>
          </p:nvPr>
        </p:nvSpPr>
        <p:spPr/>
        <p:txBody>
          <a:bodyPr/>
          <a:lstStyle>
            <a:lvl1pPr>
              <a:defRPr>
                <a:solidFill>
                  <a:schemeClr val="bg1"/>
                </a:solidFill>
              </a:defRPr>
            </a:lvl1pPr>
          </a:lstStyle>
          <a:p>
            <a:r>
              <a:rPr lang="de-DE"/>
              <a:t>NESIS  |  </a:t>
            </a:r>
          </a:p>
        </p:txBody>
      </p:sp>
      <p:sp>
        <p:nvSpPr>
          <p:cNvPr id="4" name="Foliennummernplatzhalter 3">
            <a:extLst>
              <a:ext uri="{FF2B5EF4-FFF2-40B4-BE49-F238E27FC236}">
                <a16:creationId xmlns:a16="http://schemas.microsoft.com/office/drawing/2014/main" id="{5DA167EA-EFE2-85E7-5EB8-377318F3051E}"/>
              </a:ext>
              <a:ext uri="{C183D7F6-B498-43B3-948B-1728B52AA6E4}">
                <adec:decorative xmlns:adec="http://schemas.microsoft.com/office/drawing/2017/decorative" val="1"/>
              </a:ext>
            </a:extLst>
          </p:cNvPr>
          <p:cNvSpPr>
            <a:spLocks noGrp="1"/>
          </p:cNvSpPr>
          <p:nvPr>
            <p:ph type="sldNum" sz="quarter" idx="20"/>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273292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Zwei Bilder ">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18731EE7-DA7B-0075-BC54-840B00341E98}"/>
              </a:ext>
              <a:ext uri="{C183D7F6-B498-43B3-948B-1728B52AA6E4}">
                <adec:decorative xmlns:adec="http://schemas.microsoft.com/office/drawing/2017/decorative" val="1"/>
              </a:ext>
            </a:extLst>
          </p:cNvPr>
          <p:cNvSpPr/>
          <p:nvPr userDrawn="1"/>
        </p:nvSpPr>
        <p:spPr>
          <a:xfrm>
            <a:off x="11615739" y="-1"/>
            <a:ext cx="574674"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19ED2E29-75D2-0316-01C3-4D67490B134F}"/>
              </a:ext>
              <a:ext uri="{C183D7F6-B498-43B3-948B-1728B52AA6E4}">
                <adec:decorative xmlns:adec="http://schemas.microsoft.com/office/drawing/2017/decorative" val="1"/>
              </a:ext>
            </a:extLst>
          </p:cNvPr>
          <p:cNvSpPr/>
          <p:nvPr userDrawn="1"/>
        </p:nvSpPr>
        <p:spPr>
          <a:xfrm>
            <a:off x="0" y="0"/>
            <a:ext cx="415925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itel 11">
            <a:extLst>
              <a:ext uri="{FF2B5EF4-FFF2-40B4-BE49-F238E27FC236}">
                <a16:creationId xmlns:a16="http://schemas.microsoft.com/office/drawing/2014/main" id="{E65E768E-80DB-697A-8068-5AABCE97C627}"/>
              </a:ext>
            </a:extLst>
          </p:cNvPr>
          <p:cNvSpPr>
            <a:spLocks noGrp="1"/>
          </p:cNvSpPr>
          <p:nvPr>
            <p:ph type="title"/>
          </p:nvPr>
        </p:nvSpPr>
        <p:spPr>
          <a:xfrm>
            <a:off x="574675" y="328895"/>
            <a:ext cx="3154644" cy="1041375"/>
          </a:xfrm>
        </p:spPr>
        <p:txBody>
          <a:bodyPr bIns="0">
            <a:spAutoFit/>
          </a:bodyPr>
          <a:lstStyle>
            <a:lvl1pPr>
              <a:defRPr>
                <a:solidFill>
                  <a:schemeClr val="bg1"/>
                </a:solidFill>
              </a:defRPr>
            </a:lvl1pPr>
          </a:lstStyle>
          <a:p>
            <a:r>
              <a:rPr lang="de-DE"/>
              <a:t>Mastertitelformat bearbeiten</a:t>
            </a:r>
          </a:p>
        </p:txBody>
      </p:sp>
      <p:sp>
        <p:nvSpPr>
          <p:cNvPr id="10" name="Bildplatzhalter 9">
            <a:extLst>
              <a:ext uri="{FF2B5EF4-FFF2-40B4-BE49-F238E27FC236}">
                <a16:creationId xmlns:a16="http://schemas.microsoft.com/office/drawing/2014/main" id="{AA0FF504-01E9-43BE-2E8A-92DD4AB25529}"/>
              </a:ext>
            </a:extLst>
          </p:cNvPr>
          <p:cNvSpPr>
            <a:spLocks noGrp="1"/>
          </p:cNvSpPr>
          <p:nvPr>
            <p:ph type="pic" sz="quarter" idx="13"/>
          </p:nvPr>
        </p:nvSpPr>
        <p:spPr>
          <a:xfrm>
            <a:off x="4306037" y="0"/>
            <a:ext cx="3580664" cy="6858000"/>
          </a:xfrm>
        </p:spPr>
        <p:txBody>
          <a:bodyPr/>
          <a:lstStyle/>
          <a:p>
            <a:r>
              <a:rPr lang="de-DE"/>
              <a:t>Bild durch Klicken auf Symbol hinzufügen</a:t>
            </a:r>
          </a:p>
        </p:txBody>
      </p:sp>
      <p:sp>
        <p:nvSpPr>
          <p:cNvPr id="11" name="Bildplatzhalter 9">
            <a:extLst>
              <a:ext uri="{FF2B5EF4-FFF2-40B4-BE49-F238E27FC236}">
                <a16:creationId xmlns:a16="http://schemas.microsoft.com/office/drawing/2014/main" id="{38390417-BB88-89EE-DFA3-9C9EEF559FB9}"/>
              </a:ext>
            </a:extLst>
          </p:cNvPr>
          <p:cNvSpPr>
            <a:spLocks noGrp="1"/>
          </p:cNvSpPr>
          <p:nvPr>
            <p:ph type="pic" sz="quarter" idx="14"/>
          </p:nvPr>
        </p:nvSpPr>
        <p:spPr>
          <a:xfrm>
            <a:off x="8032752" y="1"/>
            <a:ext cx="3436096" cy="6858000"/>
          </a:xfrm>
        </p:spPr>
        <p:txBody>
          <a:bodyPr/>
          <a:lstStyle/>
          <a:p>
            <a:r>
              <a:rPr lang="de-DE"/>
              <a:t>Bild durch Klicken auf Symbol hinzufügen</a:t>
            </a:r>
          </a:p>
        </p:txBody>
      </p:sp>
      <p:sp>
        <p:nvSpPr>
          <p:cNvPr id="6" name="Datumsplatzhalter 5">
            <a:extLst>
              <a:ext uri="{FF2B5EF4-FFF2-40B4-BE49-F238E27FC236}">
                <a16:creationId xmlns:a16="http://schemas.microsoft.com/office/drawing/2014/main" id="{19F764D7-9FFD-5DEC-0B6E-CC02DCC49D34}"/>
              </a:ext>
              <a:ext uri="{C183D7F6-B498-43B3-948B-1728B52AA6E4}">
                <adec:decorative xmlns:adec="http://schemas.microsoft.com/office/drawing/2017/decorative" val="1"/>
              </a:ext>
            </a:extLst>
          </p:cNvPr>
          <p:cNvSpPr>
            <a:spLocks noGrp="1"/>
          </p:cNvSpPr>
          <p:nvPr>
            <p:ph type="dt" sz="half" idx="15"/>
          </p:nvPr>
        </p:nvSpPr>
        <p:spPr/>
        <p:txBody>
          <a:bodyPr/>
          <a:lstStyle>
            <a:lvl1pPr>
              <a:defRPr>
                <a:solidFill>
                  <a:schemeClr val="bg1"/>
                </a:solidFill>
              </a:defRPr>
            </a:lvl1pPr>
          </a:lstStyle>
          <a:p>
            <a:fld id="{B90D0F7B-28CF-461E-9460-6135AC91CBDF}" type="datetime1">
              <a:rPr lang="de-DE" smtClean="0"/>
              <a:t>23.07.2026</a:t>
            </a:fld>
            <a:endParaRPr lang="de-DE"/>
          </a:p>
        </p:txBody>
      </p:sp>
      <p:sp>
        <p:nvSpPr>
          <p:cNvPr id="8" name="Fußzeilenplatzhalter 7">
            <a:extLst>
              <a:ext uri="{FF2B5EF4-FFF2-40B4-BE49-F238E27FC236}">
                <a16:creationId xmlns:a16="http://schemas.microsoft.com/office/drawing/2014/main" id="{5C3DF710-1263-CFE8-B1B2-42BF58E725F5}"/>
              </a:ext>
              <a:ext uri="{C183D7F6-B498-43B3-948B-1728B52AA6E4}">
                <adec:decorative xmlns:adec="http://schemas.microsoft.com/office/drawing/2017/decorative" val="1"/>
              </a:ext>
            </a:extLst>
          </p:cNvPr>
          <p:cNvSpPr>
            <a:spLocks noGrp="1"/>
          </p:cNvSpPr>
          <p:nvPr>
            <p:ph type="ftr" sz="quarter" idx="16"/>
          </p:nvPr>
        </p:nvSpPr>
        <p:spPr/>
        <p:txBody>
          <a:bodyPr/>
          <a:lstStyle/>
          <a:p>
            <a:pPr algn="r"/>
            <a:r>
              <a:rPr lang="de-DE"/>
              <a:t>NESIS  |  </a:t>
            </a:r>
          </a:p>
        </p:txBody>
      </p:sp>
      <p:sp>
        <p:nvSpPr>
          <p:cNvPr id="9" name="Foliennummernplatzhalter 8">
            <a:extLst>
              <a:ext uri="{FF2B5EF4-FFF2-40B4-BE49-F238E27FC236}">
                <a16:creationId xmlns:a16="http://schemas.microsoft.com/office/drawing/2014/main" id="{848B6F8C-1BE1-CC98-F631-713F2BA4B9C6}"/>
              </a:ext>
              <a:ext uri="{C183D7F6-B498-43B3-948B-1728B52AA6E4}">
                <adec:decorative xmlns:adec="http://schemas.microsoft.com/office/drawing/2017/decorative" val="1"/>
              </a:ext>
            </a:extLst>
          </p:cNvPr>
          <p:cNvSpPr>
            <a:spLocks noGrp="1"/>
          </p:cNvSpPr>
          <p:nvPr>
            <p:ph type="sldNum" sz="quarter" idx="17"/>
          </p:nvPr>
        </p:nvSpPr>
        <p:spPr/>
        <p:txBody>
          <a:bodyPr/>
          <a:lstStyle>
            <a:lvl1pPr>
              <a:defRPr>
                <a:solidFill>
                  <a:schemeClr val="bg1"/>
                </a:solidFill>
              </a:defRPr>
            </a:lvl1pPr>
          </a:lstStyle>
          <a:p>
            <a:fld id="{37C8EFD0-3149-4D94-9B5E-42574A1C729F}" type="slidenum">
              <a:rPr lang="de-DE" smtClean="0"/>
              <a:pPr/>
              <a:t>‹Nr.›</a:t>
            </a:fld>
            <a:endParaRPr lang="de-DE"/>
          </a:p>
        </p:txBody>
      </p:sp>
    </p:spTree>
    <p:extLst>
      <p:ext uri="{BB962C8B-B14F-4D97-AF65-F5344CB8AC3E}">
        <p14:creationId xmlns:p14="http://schemas.microsoft.com/office/powerpoint/2010/main" val="335584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76E910F-74CB-3E03-46E6-4A8D2C52B8B8}"/>
              </a:ext>
              <a:ext uri="{C183D7F6-B498-43B3-948B-1728B52AA6E4}">
                <adec:decorative xmlns:adec="http://schemas.microsoft.com/office/drawing/2017/decorative" val="1"/>
              </a:ext>
            </a:extLst>
          </p:cNvPr>
          <p:cNvSpPr>
            <a:spLocks noGrp="1"/>
          </p:cNvSpPr>
          <p:nvPr>
            <p:ph type="dt" sz="half" idx="10"/>
          </p:nvPr>
        </p:nvSpPr>
        <p:spPr/>
        <p:txBody>
          <a:bodyPr/>
          <a:lstStyle/>
          <a:p>
            <a:fld id="{0D669923-6261-4C6C-9B25-D4CAF9CFE57F}" type="datetime1">
              <a:rPr lang="de-DE" smtClean="0"/>
              <a:t>23.07.2026</a:t>
            </a:fld>
            <a:endParaRPr lang="de-DE"/>
          </a:p>
        </p:txBody>
      </p:sp>
      <p:sp>
        <p:nvSpPr>
          <p:cNvPr id="3" name="Fußzeilenplatzhalter 2">
            <a:extLst>
              <a:ext uri="{FF2B5EF4-FFF2-40B4-BE49-F238E27FC236}">
                <a16:creationId xmlns:a16="http://schemas.microsoft.com/office/drawing/2014/main" id="{0AFABA18-9D27-4888-F4A1-0B736B831202}"/>
              </a:ext>
              <a:ext uri="{C183D7F6-B498-43B3-948B-1728B52AA6E4}">
                <adec:decorative xmlns:adec="http://schemas.microsoft.com/office/drawing/2017/decorative" val="1"/>
              </a:ext>
            </a:extLst>
          </p:cNvPr>
          <p:cNvSpPr>
            <a:spLocks noGrp="1"/>
          </p:cNvSpPr>
          <p:nvPr>
            <p:ph type="ftr" sz="quarter" idx="11"/>
          </p:nvPr>
        </p:nvSpPr>
        <p:spPr/>
        <p:txBody>
          <a:bodyPr/>
          <a:lstStyle/>
          <a:p>
            <a:r>
              <a:rPr lang="de-DE">
                <a:solidFill>
                  <a:schemeClr val="tx2"/>
                </a:solidFill>
              </a:rPr>
              <a:t>NESIS  |  </a:t>
            </a:r>
          </a:p>
        </p:txBody>
      </p:sp>
      <p:sp>
        <p:nvSpPr>
          <p:cNvPr id="4" name="Foliennummernplatzhalter 3">
            <a:extLst>
              <a:ext uri="{FF2B5EF4-FFF2-40B4-BE49-F238E27FC236}">
                <a16:creationId xmlns:a16="http://schemas.microsoft.com/office/drawing/2014/main" id="{574FCF3D-68CE-F597-0D3F-44D351DEB0FD}"/>
              </a:ext>
              <a:ext uri="{C183D7F6-B498-43B3-948B-1728B52AA6E4}">
                <adec:decorative xmlns:adec="http://schemas.microsoft.com/office/drawing/2017/decorative" val="1"/>
              </a:ext>
            </a:extLst>
          </p:cNvPr>
          <p:cNvSpPr>
            <a:spLocks noGrp="1"/>
          </p:cNvSpPr>
          <p:nvPr>
            <p:ph type="sldNum" sz="quarter" idx="12"/>
          </p:nvPr>
        </p:nvSpPr>
        <p:spPr/>
        <p:txBody>
          <a:bodyPr/>
          <a:lstStyle/>
          <a:p>
            <a:fld id="{37C8EFD0-3149-4D94-9B5E-42574A1C729F}" type="slidenum">
              <a:rPr lang="de-DE" smtClean="0"/>
              <a:t>‹Nr.›</a:t>
            </a:fld>
            <a:endParaRPr lang="de-DE"/>
          </a:p>
        </p:txBody>
      </p:sp>
      <p:sp>
        <p:nvSpPr>
          <p:cNvPr id="5" name="Titel 4">
            <a:extLst>
              <a:ext uri="{FF2B5EF4-FFF2-40B4-BE49-F238E27FC236}">
                <a16:creationId xmlns:a16="http://schemas.microsoft.com/office/drawing/2014/main" id="{8432D913-E7C0-C58F-77BE-4F4323A196E0}"/>
              </a:ext>
            </a:extLst>
          </p:cNvPr>
          <p:cNvSpPr>
            <a:spLocks noGrp="1"/>
          </p:cNvSpPr>
          <p:nvPr>
            <p:ph type="title"/>
          </p:nvPr>
        </p:nvSpPr>
        <p:spPr/>
        <p:txBody>
          <a:bodyPr/>
          <a:lstStyle/>
          <a:p>
            <a:r>
              <a:rPr lang="de-DE"/>
              <a:t>Mastertitelformat bearbeiten</a:t>
            </a:r>
          </a:p>
        </p:txBody>
      </p:sp>
      <p:sp>
        <p:nvSpPr>
          <p:cNvPr id="7" name="Textplatzhalter 6">
            <a:extLst>
              <a:ext uri="{FF2B5EF4-FFF2-40B4-BE49-F238E27FC236}">
                <a16:creationId xmlns:a16="http://schemas.microsoft.com/office/drawing/2014/main" id="{27110138-FD4C-BE97-6254-58D114FA2E38}"/>
              </a:ext>
              <a:ext uri="{C183D7F6-B498-43B3-948B-1728B52AA6E4}">
                <adec:decorative xmlns:adec="http://schemas.microsoft.com/office/drawing/2017/decorative" val="1"/>
              </a:ext>
            </a:extLst>
          </p:cNvPr>
          <p:cNvSpPr>
            <a:spLocks noGrp="1"/>
          </p:cNvSpPr>
          <p:nvPr>
            <p:ph type="body" sz="quarter" idx="13" hasCustomPrompt="1"/>
          </p:nvPr>
        </p:nvSpPr>
        <p:spPr>
          <a:xfrm>
            <a:off x="511453" y="1116012"/>
            <a:ext cx="11167503" cy="760413"/>
          </a:xfrm>
          <a:solidFill>
            <a:schemeClr val="bg1"/>
          </a:solidFill>
        </p:spPr>
        <p:txBody>
          <a:bodyPr/>
          <a:lstStyle>
            <a:lvl1pPr>
              <a:defRPr i="1">
                <a:solidFill>
                  <a:schemeClr val="accent1"/>
                </a:solidFill>
              </a:defRPr>
            </a:lvl1pPr>
          </a:lstStyle>
          <a:p>
            <a:pPr lvl="0"/>
            <a:r>
              <a:rPr lang="de-DE"/>
              <a:t>Form zum Abdecken des Titels</a:t>
            </a:r>
          </a:p>
        </p:txBody>
      </p:sp>
    </p:spTree>
    <p:extLst>
      <p:ext uri="{BB962C8B-B14F-4D97-AF65-F5344CB8AC3E}">
        <p14:creationId xmlns:p14="http://schemas.microsoft.com/office/powerpoint/2010/main" val="424520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rgänzender Text">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0" name="Freihandform: Form 39">
            <a:extLst>
              <a:ext uri="{FF2B5EF4-FFF2-40B4-BE49-F238E27FC236}">
                <a16:creationId xmlns:a16="http://schemas.microsoft.com/office/drawing/2014/main" id="{9D611297-D37B-9813-3F68-CA781EDEC5A4}"/>
              </a:ext>
            </a:extLst>
          </p:cNvPr>
          <p:cNvSpPr/>
          <p:nvPr/>
        </p:nvSpPr>
        <p:spPr>
          <a:xfrm rot="5400000">
            <a:off x="263551" y="114353"/>
            <a:ext cx="555548" cy="1082649"/>
          </a:xfrm>
          <a:custGeom>
            <a:avLst/>
            <a:gdLst>
              <a:gd name="csX0" fmla="*/ 148391 w 932847"/>
              <a:gd name="csY0" fmla="*/ 1817928 h 1817928"/>
              <a:gd name="csX1" fmla="*/ 3160 w 932847"/>
              <a:gd name="csY1" fmla="*/ 1817928 h 1817928"/>
              <a:gd name="csX2" fmla="*/ 0 w 932847"/>
              <a:gd name="csY2" fmla="*/ 1783578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715104 w 932847"/>
              <a:gd name="csY13" fmla="*/ 1817928 h 1817928"/>
              <a:gd name="csX14" fmla="*/ 572256 w 932847"/>
              <a:gd name="csY14" fmla="*/ 1817928 h 1817928"/>
              <a:gd name="csX15" fmla="*/ 574060 w 932847"/>
              <a:gd name="csY15" fmla="*/ 1801505 h 1817928"/>
              <a:gd name="csX16" fmla="*/ 574060 w 932847"/>
              <a:gd name="csY16" fmla="*/ 692857 h 1817928"/>
              <a:gd name="csX17" fmla="*/ 487951 w 932847"/>
              <a:gd name="csY17" fmla="*/ 581632 h 1817928"/>
              <a:gd name="csX18" fmla="*/ 358787 w 932847"/>
              <a:gd name="csY18" fmla="*/ 685679 h 1817928"/>
              <a:gd name="csX19" fmla="*/ 358787 w 932847"/>
              <a:gd name="csY19" fmla="*/ 1403254 h 1817928"/>
              <a:gd name="csX20" fmla="*/ 287030 w 932847"/>
              <a:gd name="csY20" fmla="*/ 1475012 h 1817928"/>
              <a:gd name="csX21" fmla="*/ 215273 w 932847"/>
              <a:gd name="csY21" fmla="*/ 1403254 h 1817928"/>
              <a:gd name="csX22" fmla="*/ 215273 w 932847"/>
              <a:gd name="csY22" fmla="*/ 692843 h 1817928"/>
              <a:gd name="csX23" fmla="*/ 434132 w 932847"/>
              <a:gd name="csY23" fmla="*/ 434516 h 1817928"/>
              <a:gd name="csX24" fmla="*/ 717580 w 932847"/>
              <a:gd name="csY24" fmla="*/ 682074 h 1817928"/>
              <a:gd name="csX25" fmla="*/ 717580 w 932847"/>
              <a:gd name="csY25" fmla="*/ 1794327 h 1817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932847" h="1817928">
                <a:moveTo>
                  <a:pt x="148391" y="1817928"/>
                </a:moveTo>
                <a:lnTo>
                  <a:pt x="3160" y="1817928"/>
                </a:lnTo>
                <a:lnTo>
                  <a:pt x="0" y="1783578"/>
                </a:lnTo>
                <a:lnTo>
                  <a:pt x="0" y="481174"/>
                </a:lnTo>
                <a:cubicBezTo>
                  <a:pt x="0" y="230011"/>
                  <a:pt x="193745" y="14761"/>
                  <a:pt x="441314" y="387"/>
                </a:cubicBezTo>
                <a:cubicBezTo>
                  <a:pt x="710411" y="-10377"/>
                  <a:pt x="932847" y="204895"/>
                  <a:pt x="932847" y="470404"/>
                </a:cubicBezTo>
                <a:lnTo>
                  <a:pt x="932847" y="1403251"/>
                </a:lnTo>
                <a:cubicBezTo>
                  <a:pt x="932847" y="1442719"/>
                  <a:pt x="900558" y="1475009"/>
                  <a:pt x="861090" y="1475009"/>
                </a:cubicBezTo>
                <a:cubicBezTo>
                  <a:pt x="821622" y="1475009"/>
                  <a:pt x="789332" y="1442719"/>
                  <a:pt x="789332" y="1403251"/>
                </a:cubicBezTo>
                <a:lnTo>
                  <a:pt x="789332" y="481174"/>
                </a:lnTo>
                <a:cubicBezTo>
                  <a:pt x="789332" y="308956"/>
                  <a:pt x="660169" y="158276"/>
                  <a:pt x="487951" y="147507"/>
                </a:cubicBezTo>
                <a:cubicBezTo>
                  <a:pt x="301381" y="136743"/>
                  <a:pt x="143515" y="283846"/>
                  <a:pt x="143515" y="470404"/>
                </a:cubicBezTo>
                <a:lnTo>
                  <a:pt x="143515" y="1790742"/>
                </a:lnTo>
                <a:close/>
                <a:moveTo>
                  <a:pt x="715104" y="1817928"/>
                </a:moveTo>
                <a:lnTo>
                  <a:pt x="572256" y="1817928"/>
                </a:lnTo>
                <a:lnTo>
                  <a:pt x="574060" y="1801505"/>
                </a:lnTo>
                <a:lnTo>
                  <a:pt x="574060" y="692857"/>
                </a:lnTo>
                <a:cubicBezTo>
                  <a:pt x="574060" y="639038"/>
                  <a:pt x="538181" y="592397"/>
                  <a:pt x="487951" y="581632"/>
                </a:cubicBezTo>
                <a:cubicBezTo>
                  <a:pt x="419780" y="567280"/>
                  <a:pt x="358787" y="621100"/>
                  <a:pt x="358787" y="685679"/>
                </a:cubicBezTo>
                <a:lnTo>
                  <a:pt x="358787" y="1403254"/>
                </a:lnTo>
                <a:cubicBezTo>
                  <a:pt x="358787" y="1442722"/>
                  <a:pt x="326498" y="1475012"/>
                  <a:pt x="287030" y="1475012"/>
                </a:cubicBezTo>
                <a:cubicBezTo>
                  <a:pt x="247562" y="1475012"/>
                  <a:pt x="215273" y="1442722"/>
                  <a:pt x="215273" y="1403254"/>
                </a:cubicBezTo>
                <a:lnTo>
                  <a:pt x="215273" y="692843"/>
                </a:lnTo>
                <a:cubicBezTo>
                  <a:pt x="215273" y="563680"/>
                  <a:pt x="304968" y="452450"/>
                  <a:pt x="434132" y="434516"/>
                </a:cubicBezTo>
                <a:cubicBezTo>
                  <a:pt x="588411" y="416577"/>
                  <a:pt x="717580" y="534977"/>
                  <a:pt x="717580" y="682074"/>
                </a:cubicBezTo>
                <a:lnTo>
                  <a:pt x="717580" y="1794327"/>
                </a:lnTo>
                <a:close/>
              </a:path>
            </a:pathLst>
          </a:custGeom>
          <a:solidFill>
            <a:schemeClr val="tx1"/>
          </a:solidFill>
          <a:ln w="76200" cap="flat">
            <a:noFill/>
            <a:prstDash val="solid"/>
            <a:miter/>
          </a:ln>
        </p:spPr>
        <p:txBody>
          <a:bodyPr wrap="square">
            <a:noAutofit/>
          </a:bodyPr>
          <a:lstStyle/>
          <a:p>
            <a:endParaRPr lang="de-DE"/>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50975" y="461072"/>
            <a:ext cx="9753944" cy="555550"/>
          </a:xfrm>
        </p:spPr>
        <p:txBody>
          <a:bodyPr/>
          <a:lstStyle>
            <a:lvl1pPr>
              <a:defRPr>
                <a:solidFill>
                  <a:schemeClr val="tx1"/>
                </a:solidFill>
              </a:defRPr>
            </a:lvl1pPr>
          </a:lstStyle>
          <a:p>
            <a:r>
              <a:rPr lang="de-DE"/>
              <a:t>Mastertitelformat bearbeiten</a:t>
            </a:r>
          </a:p>
        </p:txBody>
      </p:sp>
    </p:spTree>
    <p:extLst>
      <p:ext uri="{BB962C8B-B14F-4D97-AF65-F5344CB8AC3E}">
        <p14:creationId xmlns:p14="http://schemas.microsoft.com/office/powerpoint/2010/main" val="9975077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892"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iteraturhinweise">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44489" y="461071"/>
            <a:ext cx="9853198" cy="600001"/>
          </a:xfrm>
        </p:spPr>
        <p:txBody>
          <a:bodyPr/>
          <a:lstStyle>
            <a:lvl1pPr>
              <a:defRPr>
                <a:solidFill>
                  <a:schemeClr val="tx1"/>
                </a:solidFill>
              </a:defRPr>
            </a:lvl1pPr>
          </a:lstStyle>
          <a:p>
            <a:r>
              <a:rPr lang="de-DE"/>
              <a:t>Mastertitelformat bearbeiten</a:t>
            </a:r>
          </a:p>
        </p:txBody>
      </p:sp>
      <p:pic>
        <p:nvPicPr>
          <p:cNvPr id="3" name="Grafik 2" descr="Bücher im Regal mit einfarbiger Füllung">
            <a:extLst>
              <a:ext uri="{FF2B5EF4-FFF2-40B4-BE49-F238E27FC236}">
                <a16:creationId xmlns:a16="http://schemas.microsoft.com/office/drawing/2014/main" id="{6F1B8348-B41C-D8FD-8361-A2B9611E04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9416" y="139334"/>
            <a:ext cx="1179443" cy="1179443"/>
          </a:xfrm>
          <a:prstGeom prst="rect">
            <a:avLst/>
          </a:prstGeom>
        </p:spPr>
      </p:pic>
    </p:spTree>
    <p:extLst>
      <p:ext uri="{BB962C8B-B14F-4D97-AF65-F5344CB8AC3E}">
        <p14:creationId xmlns:p14="http://schemas.microsoft.com/office/powerpoint/2010/main" val="2508760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914"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beschreibung">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57741" y="461071"/>
            <a:ext cx="9853198" cy="600001"/>
          </a:xfrm>
        </p:spPr>
        <p:txBody>
          <a:bodyPr/>
          <a:lstStyle>
            <a:lvl1pPr>
              <a:defRPr>
                <a:solidFill>
                  <a:schemeClr val="tx1"/>
                </a:solidFill>
              </a:defRPr>
            </a:lvl1pPr>
          </a:lstStyle>
          <a:p>
            <a:r>
              <a:rPr lang="de-DE"/>
              <a:t>Mastertitelformat bearbeiten</a:t>
            </a:r>
          </a:p>
        </p:txBody>
      </p:sp>
      <p:pic>
        <p:nvPicPr>
          <p:cNvPr id="4" name="Grafik 3" descr="Bild mit einfarbiger Füllung">
            <a:extLst>
              <a:ext uri="{FF2B5EF4-FFF2-40B4-BE49-F238E27FC236}">
                <a16:creationId xmlns:a16="http://schemas.microsoft.com/office/drawing/2014/main" id="{41AEFC8F-6338-26C5-C83E-26C0C1B7693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4904" y="158819"/>
            <a:ext cx="1074052" cy="1074052"/>
          </a:xfrm>
          <a:prstGeom prst="rect">
            <a:avLst/>
          </a:prstGeom>
        </p:spPr>
      </p:pic>
    </p:spTree>
    <p:extLst>
      <p:ext uri="{BB962C8B-B14F-4D97-AF65-F5344CB8AC3E}">
        <p14:creationId xmlns:p14="http://schemas.microsoft.com/office/powerpoint/2010/main" val="42916578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914"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zu Tabelle">
    <p:bg>
      <p:bgPr>
        <a:solidFill>
          <a:schemeClr val="accent4"/>
        </a:solidFill>
        <a:effectLst/>
      </p:bgPr>
    </p:bg>
    <p:spTree>
      <p:nvGrpSpPr>
        <p:cNvPr id="1" name=""/>
        <p:cNvGrpSpPr/>
        <p:nvPr/>
      </p:nvGrpSpPr>
      <p:grpSpPr>
        <a:xfrm>
          <a:off x="0" y="0"/>
          <a:ext cx="0" cy="0"/>
          <a:chOff x="0" y="0"/>
          <a:chExt cx="0" cy="0"/>
        </a:xfrm>
      </p:grpSpPr>
      <p:sp>
        <p:nvSpPr>
          <p:cNvPr id="18" name="Rechteck: diagonal liegende Ecken abgerundet 17">
            <a:extLst>
              <a:ext uri="{FF2B5EF4-FFF2-40B4-BE49-F238E27FC236}">
                <a16:creationId xmlns:a16="http://schemas.microsoft.com/office/drawing/2014/main" id="{25AC4CD7-5E3B-2790-9814-B7D1436FB3E3}"/>
              </a:ext>
            </a:extLst>
          </p:cNvPr>
          <p:cNvSpPr/>
          <p:nvPr userDrawn="1"/>
        </p:nvSpPr>
        <p:spPr>
          <a:xfrm>
            <a:off x="265044" y="1457739"/>
            <a:ext cx="10707756" cy="4823999"/>
          </a:xfrm>
          <a:prstGeom prst="round2DiagRect">
            <a:avLst>
              <a:gd name="adj1" fmla="val 10441"/>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Datumsplatzhalter 19">
            <a:extLst>
              <a:ext uri="{FF2B5EF4-FFF2-40B4-BE49-F238E27FC236}">
                <a16:creationId xmlns:a16="http://schemas.microsoft.com/office/drawing/2014/main" id="{51A19C6F-3A9C-6C84-C469-53EE767B7BC1}"/>
              </a:ext>
            </a:extLst>
          </p:cNvPr>
          <p:cNvSpPr>
            <a:spLocks noGrp="1"/>
          </p:cNvSpPr>
          <p:nvPr>
            <p:ph type="dt" sz="half" idx="10"/>
          </p:nvPr>
        </p:nvSpPr>
        <p:spPr/>
        <p:txBody>
          <a:bodyPr/>
          <a:lstStyle/>
          <a:p>
            <a:fld id="{C768444C-6963-400B-B570-76879F56BD26}" type="datetime1">
              <a:rPr lang="de-DE" smtClean="0"/>
              <a:pPr/>
              <a:t>23.07.2026</a:t>
            </a:fld>
            <a:endParaRPr lang="de-DE"/>
          </a:p>
        </p:txBody>
      </p:sp>
      <p:sp>
        <p:nvSpPr>
          <p:cNvPr id="21" name="Fußzeilenplatzhalter 20">
            <a:extLst>
              <a:ext uri="{FF2B5EF4-FFF2-40B4-BE49-F238E27FC236}">
                <a16:creationId xmlns:a16="http://schemas.microsoft.com/office/drawing/2014/main" id="{F6B6E7D2-9B21-D59E-86FE-E9DC7DBEAB41}"/>
              </a:ext>
            </a:extLst>
          </p:cNvPr>
          <p:cNvSpPr>
            <a:spLocks noGrp="1"/>
          </p:cNvSpPr>
          <p:nvPr>
            <p:ph type="ftr" sz="quarter" idx="11"/>
          </p:nvPr>
        </p:nvSpPr>
        <p:spPr/>
        <p:txBody>
          <a:bodyPr/>
          <a:lstStyle/>
          <a:p>
            <a:r>
              <a:rPr lang="de-DE"/>
              <a:t>NESIS  |  </a:t>
            </a:r>
          </a:p>
        </p:txBody>
      </p:sp>
      <p:sp>
        <p:nvSpPr>
          <p:cNvPr id="22" name="Foliennummernplatzhalter 21">
            <a:extLst>
              <a:ext uri="{FF2B5EF4-FFF2-40B4-BE49-F238E27FC236}">
                <a16:creationId xmlns:a16="http://schemas.microsoft.com/office/drawing/2014/main" id="{B9D2C399-3E23-D1BE-97B5-4D66CAEC2EE0}"/>
              </a:ext>
            </a:extLst>
          </p:cNvPr>
          <p:cNvSpPr>
            <a:spLocks noGrp="1"/>
          </p:cNvSpPr>
          <p:nvPr>
            <p:ph type="sldNum" sz="quarter" idx="12"/>
          </p:nvPr>
        </p:nvSpPr>
        <p:spPr/>
        <p:txBody>
          <a:bodyPr/>
          <a:lstStyle/>
          <a:p>
            <a:fld id="{795BCEEB-D12C-4F97-8CFA-3723BB37FA8A}" type="slidenum">
              <a:rPr lang="de-DE" smtClean="0"/>
              <a:pPr/>
              <a:t>‹Nr.›</a:t>
            </a:fld>
            <a:endParaRPr lang="de-DE"/>
          </a:p>
        </p:txBody>
      </p:sp>
      <p:sp>
        <p:nvSpPr>
          <p:cNvPr id="32" name="Textplatzhalter 31">
            <a:extLst>
              <a:ext uri="{FF2B5EF4-FFF2-40B4-BE49-F238E27FC236}">
                <a16:creationId xmlns:a16="http://schemas.microsoft.com/office/drawing/2014/main" id="{B3858883-AA9D-5B3E-4BE4-7244F369B0D4}"/>
              </a:ext>
            </a:extLst>
          </p:cNvPr>
          <p:cNvSpPr>
            <a:spLocks noGrp="1"/>
          </p:cNvSpPr>
          <p:nvPr>
            <p:ph type="body" sz="quarter" idx="13"/>
          </p:nvPr>
        </p:nvSpPr>
        <p:spPr>
          <a:xfrm>
            <a:off x="719138" y="1961322"/>
            <a:ext cx="9763332" cy="3988904"/>
          </a:xfrm>
        </p:spPr>
        <p:txBody>
          <a:bodyPr numCol="2" spcCol="46800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1" name="Titel 40">
            <a:extLst>
              <a:ext uri="{FF2B5EF4-FFF2-40B4-BE49-F238E27FC236}">
                <a16:creationId xmlns:a16="http://schemas.microsoft.com/office/drawing/2014/main" id="{11FBC5C9-446A-0974-7D1C-0412AE301645}"/>
              </a:ext>
            </a:extLst>
          </p:cNvPr>
          <p:cNvSpPr>
            <a:spLocks noGrp="1"/>
          </p:cNvSpPr>
          <p:nvPr>
            <p:ph type="title"/>
          </p:nvPr>
        </p:nvSpPr>
        <p:spPr>
          <a:xfrm>
            <a:off x="1444489" y="461071"/>
            <a:ext cx="9853198" cy="600001"/>
          </a:xfrm>
        </p:spPr>
        <p:txBody>
          <a:bodyPr/>
          <a:lstStyle>
            <a:lvl1pPr>
              <a:defRPr>
                <a:solidFill>
                  <a:schemeClr val="tx1"/>
                </a:solidFill>
              </a:defRPr>
            </a:lvl1pPr>
          </a:lstStyle>
          <a:p>
            <a:r>
              <a:rPr lang="de-DE"/>
              <a:t>Mastertitelformat bearbeiten</a:t>
            </a:r>
          </a:p>
        </p:txBody>
      </p:sp>
      <p:pic>
        <p:nvPicPr>
          <p:cNvPr id="3" name="Grafik 2" descr="Tabelle mit einfarbiger Füllung">
            <a:extLst>
              <a:ext uri="{FF2B5EF4-FFF2-40B4-BE49-F238E27FC236}">
                <a16:creationId xmlns:a16="http://schemas.microsoft.com/office/drawing/2014/main" id="{B49C0787-0D80-73EB-7A18-4910BB5C99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79889" y="187732"/>
            <a:ext cx="1078497" cy="1078497"/>
          </a:xfrm>
          <a:prstGeom prst="rect">
            <a:avLst/>
          </a:prstGeom>
        </p:spPr>
      </p:pic>
    </p:spTree>
    <p:extLst>
      <p:ext uri="{BB962C8B-B14F-4D97-AF65-F5344CB8AC3E}">
        <p14:creationId xmlns:p14="http://schemas.microsoft.com/office/powerpoint/2010/main" val="28736965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userDrawn="1">
          <p15:clr>
            <a:srgbClr val="FBAE40"/>
          </p15:clr>
        </p15:guide>
        <p15:guide id="2" pos="7680" userDrawn="1">
          <p15:clr>
            <a:srgbClr val="FBAE40"/>
          </p15:clr>
        </p15:guide>
        <p15:guide id="3" pos="453" userDrawn="1">
          <p15:clr>
            <a:srgbClr val="FBAE40"/>
          </p15:clr>
        </p15:guide>
        <p15:guide id="4" pos="1789" userDrawn="1">
          <p15:clr>
            <a:srgbClr val="FBAE40"/>
          </p15:clr>
        </p15:guide>
        <p15:guide id="5" pos="2061" userDrawn="1">
          <p15:clr>
            <a:srgbClr val="FBAE40"/>
          </p15:clr>
        </p15:guide>
        <p15:guide id="6" pos="3397" userDrawn="1">
          <p15:clr>
            <a:srgbClr val="FBAE40"/>
          </p15:clr>
        </p15:guide>
        <p15:guide id="7" pos="914" userDrawn="1">
          <p15:clr>
            <a:srgbClr val="FBAE40"/>
          </p15:clr>
        </p15:guide>
        <p15:guide id="8" pos="5005" userDrawn="1">
          <p15:clr>
            <a:srgbClr val="FBAE40"/>
          </p15:clr>
        </p15:guide>
        <p15:guide id="9" pos="5278" userDrawn="1">
          <p15:clr>
            <a:srgbClr val="FBAE40"/>
          </p15:clr>
        </p15:guide>
        <p15:guide id="10" pos="6614" userDrawn="1">
          <p15:clr>
            <a:srgbClr val="FBAE40"/>
          </p15:clr>
        </p15:guide>
        <p15:guide id="11" orient="horz" userDrawn="1">
          <p15:clr>
            <a:srgbClr val="FBAE40"/>
          </p15:clr>
        </p15:guide>
        <p15:guide id="12" orient="horz" pos="4320" userDrawn="1">
          <p15:clr>
            <a:srgbClr val="FBAE40"/>
          </p15:clr>
        </p15:guide>
        <p15:guide id="13" orient="horz" pos="226" userDrawn="1">
          <p15:clr>
            <a:srgbClr val="FBAE40"/>
          </p15:clr>
        </p15:guide>
        <p15:guide id="14" orient="horz" pos="560" userDrawn="1">
          <p15:clr>
            <a:srgbClr val="FBAE40"/>
          </p15:clr>
        </p15:guide>
        <p15:guide id="15" orient="horz" pos="651" userDrawn="1">
          <p15:clr>
            <a:srgbClr val="FBAE40"/>
          </p15:clr>
        </p15:guide>
        <p15:guide id="16" orient="horz" pos="985" userDrawn="1">
          <p15:clr>
            <a:srgbClr val="FBAE40"/>
          </p15:clr>
        </p15:guide>
        <p15:guide id="17" orient="horz" pos="1075" userDrawn="1">
          <p15:clr>
            <a:srgbClr val="FBAE40"/>
          </p15:clr>
        </p15:guide>
        <p15:guide id="18" orient="horz" pos="1409" userDrawn="1">
          <p15:clr>
            <a:srgbClr val="FBAE40"/>
          </p15:clr>
        </p15:guide>
        <p15:guide id="19" orient="horz" pos="1500" userDrawn="1">
          <p15:clr>
            <a:srgbClr val="FBAE40"/>
          </p15:clr>
        </p15:guide>
        <p15:guide id="20" orient="horz" pos="1834" userDrawn="1">
          <p15:clr>
            <a:srgbClr val="FBAE40"/>
          </p15:clr>
        </p15:guide>
        <p15:guide id="21" orient="horz" pos="1925" userDrawn="1">
          <p15:clr>
            <a:srgbClr val="FBAE40"/>
          </p15:clr>
        </p15:guide>
        <p15:guide id="22" orient="horz" pos="2258" userDrawn="1">
          <p15:clr>
            <a:srgbClr val="FBAE40"/>
          </p15:clr>
        </p15:guide>
        <p15:guide id="23" orient="horz" pos="2349" userDrawn="1">
          <p15:clr>
            <a:srgbClr val="FBAE40"/>
          </p15:clr>
        </p15:guide>
        <p15:guide id="24" orient="horz" pos="2683" userDrawn="1">
          <p15:clr>
            <a:srgbClr val="FBAE40"/>
          </p15:clr>
        </p15:guide>
        <p15:guide id="25" orient="horz" pos="2774" userDrawn="1">
          <p15:clr>
            <a:srgbClr val="FBAE40"/>
          </p15:clr>
        </p15:guide>
        <p15:guide id="26" orient="horz" pos="3108" userDrawn="1">
          <p15:clr>
            <a:srgbClr val="FBAE40"/>
          </p15:clr>
        </p15:guide>
        <p15:guide id="27" orient="horz" pos="3198" userDrawn="1">
          <p15:clr>
            <a:srgbClr val="FBAE40"/>
          </p15:clr>
        </p15:guide>
        <p15:guide id="28" orient="horz" pos="3532" userDrawn="1">
          <p15:clr>
            <a:srgbClr val="FBAE40"/>
          </p15:clr>
        </p15:guide>
        <p15:guide id="29" orient="horz" pos="3623" userDrawn="1">
          <p15:clr>
            <a:srgbClr val="FBAE40"/>
          </p15:clr>
        </p15:guide>
        <p15:guide id="30" orient="horz" pos="3957" userDrawn="1">
          <p15:clr>
            <a:srgbClr val="FBAE40"/>
          </p15:clr>
        </p15:guide>
        <p15:guide id="31"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theme" Target="../theme/theme2.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00A7E46-D5C5-576C-6218-F3C3D2941500}"/>
              </a:ext>
            </a:extLst>
          </p:cNvPr>
          <p:cNvSpPr>
            <a:spLocks noGrp="1"/>
          </p:cNvSpPr>
          <p:nvPr>
            <p:ph type="title"/>
          </p:nvPr>
        </p:nvSpPr>
        <p:spPr>
          <a:xfrm>
            <a:off x="574674" y="328896"/>
            <a:ext cx="11041063" cy="572392"/>
          </a:xfrm>
          <a:prstGeom prst="rect">
            <a:avLst/>
          </a:prstGeom>
          <a:noFill/>
          <a:effectLst/>
        </p:spPr>
        <p:txBody>
          <a:bodyPr vert="horz" wrap="square" lIns="0" tIns="0" rIns="0" bIns="72000" rtlCol="0" anchor="t" anchorCtr="0">
            <a:spAutoFit/>
          </a:bodyPr>
          <a:lstStyle/>
          <a:p>
            <a:r>
              <a:rPr lang="de-DE"/>
              <a:t>Mastertitelformat bearbeiten</a:t>
            </a:r>
          </a:p>
        </p:txBody>
      </p:sp>
      <p:sp>
        <p:nvSpPr>
          <p:cNvPr id="3" name="Textplatzhalter 2">
            <a:extLst>
              <a:ext uri="{FF2B5EF4-FFF2-40B4-BE49-F238E27FC236}">
                <a16:creationId xmlns:a16="http://schemas.microsoft.com/office/drawing/2014/main" id="{8D488D93-0334-BD5B-0350-1449ADBFFC8B}"/>
              </a:ext>
            </a:extLst>
          </p:cNvPr>
          <p:cNvSpPr>
            <a:spLocks noGrp="1"/>
          </p:cNvSpPr>
          <p:nvPr>
            <p:ph type="body" idx="1"/>
          </p:nvPr>
        </p:nvSpPr>
        <p:spPr>
          <a:xfrm>
            <a:off x="574675" y="1370013"/>
            <a:ext cx="9147174" cy="4714875"/>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18A3209-3BD2-8067-D5E0-CB46155405FE}"/>
              </a:ext>
            </a:extLst>
          </p:cNvPr>
          <p:cNvSpPr>
            <a:spLocks noGrp="1"/>
          </p:cNvSpPr>
          <p:nvPr>
            <p:ph type="dt" sz="half" idx="2"/>
          </p:nvPr>
        </p:nvSpPr>
        <p:spPr>
          <a:xfrm>
            <a:off x="614065" y="6534083"/>
            <a:ext cx="1097897" cy="184666"/>
          </a:xfrm>
          <a:prstGeom prst="rect">
            <a:avLst/>
          </a:prstGeom>
        </p:spPr>
        <p:txBody>
          <a:bodyPr vert="horz" lIns="0" tIns="0" rIns="0" bIns="0" rtlCol="0" anchor="ctr">
            <a:spAutoFit/>
          </a:bodyPr>
          <a:lstStyle>
            <a:lvl1pPr algn="l">
              <a:defRPr sz="1200">
                <a:solidFill>
                  <a:schemeClr val="tx2"/>
                </a:solidFill>
              </a:defRPr>
            </a:lvl1pPr>
          </a:lstStyle>
          <a:p>
            <a:fld id="{3EAF2F82-87E7-40F2-BBC5-CEA1758BA880}" type="datetime1">
              <a:rPr lang="de-DE" smtClean="0"/>
              <a:t>23.07.2026</a:t>
            </a:fld>
            <a:endParaRPr lang="de-DE"/>
          </a:p>
        </p:txBody>
      </p:sp>
      <p:sp>
        <p:nvSpPr>
          <p:cNvPr id="7" name="Foliennummernplatzhalter 6">
            <a:extLst>
              <a:ext uri="{FF2B5EF4-FFF2-40B4-BE49-F238E27FC236}">
                <a16:creationId xmlns:a16="http://schemas.microsoft.com/office/drawing/2014/main" id="{A24CA9C5-EC51-9564-8CCC-575373DA441E}"/>
              </a:ext>
            </a:extLst>
          </p:cNvPr>
          <p:cNvSpPr>
            <a:spLocks noGrp="1"/>
          </p:cNvSpPr>
          <p:nvPr>
            <p:ph type="sldNum" sz="quarter" idx="4"/>
          </p:nvPr>
        </p:nvSpPr>
        <p:spPr>
          <a:xfrm>
            <a:off x="11615738" y="6534083"/>
            <a:ext cx="463528" cy="184666"/>
          </a:xfrm>
          <a:prstGeom prst="rect">
            <a:avLst/>
          </a:prstGeom>
        </p:spPr>
        <p:txBody>
          <a:bodyPr vert="horz" wrap="square" lIns="0" tIns="0" rIns="0" bIns="0" rtlCol="0" anchor="ctr">
            <a:spAutoFit/>
          </a:bodyPr>
          <a:lstStyle>
            <a:lvl1pPr algn="ctr">
              <a:defRPr sz="1200">
                <a:solidFill>
                  <a:schemeClr val="tx2"/>
                </a:solidFill>
              </a:defRPr>
            </a:lvl1pPr>
          </a:lstStyle>
          <a:p>
            <a:fld id="{37C8EFD0-3149-4D94-9B5E-42574A1C729F}" type="slidenum">
              <a:rPr lang="de-DE" smtClean="0"/>
              <a:pPr/>
              <a:t>‹Nr.›</a:t>
            </a:fld>
            <a:endParaRPr lang="de-DE"/>
          </a:p>
        </p:txBody>
      </p:sp>
      <p:sp>
        <p:nvSpPr>
          <p:cNvPr id="5" name="Fußzeilenplatzhalter 4">
            <a:extLst>
              <a:ext uri="{FF2B5EF4-FFF2-40B4-BE49-F238E27FC236}">
                <a16:creationId xmlns:a16="http://schemas.microsoft.com/office/drawing/2014/main" id="{FE1F6324-5D02-B286-04A4-776CF0973871}"/>
              </a:ext>
            </a:extLst>
          </p:cNvPr>
          <p:cNvSpPr>
            <a:spLocks noGrp="1"/>
          </p:cNvSpPr>
          <p:nvPr>
            <p:ph type="ftr" sz="quarter" idx="3"/>
          </p:nvPr>
        </p:nvSpPr>
        <p:spPr>
          <a:xfrm>
            <a:off x="6167438" y="6534083"/>
            <a:ext cx="5452832" cy="184666"/>
          </a:xfrm>
          <a:prstGeom prst="rect">
            <a:avLst/>
          </a:prstGeom>
          <a:noFill/>
          <a:effectLst/>
        </p:spPr>
        <p:txBody>
          <a:bodyPr vert="horz" wrap="square" lIns="0" tIns="0" rIns="0" bIns="0" rtlCol="0" anchor="ctr">
            <a:spAutoFit/>
          </a:bodyPr>
          <a:lstStyle>
            <a:lvl1pPr algn="r">
              <a:defRPr sz="1200">
                <a:solidFill>
                  <a:schemeClr val="tx2"/>
                </a:solidFill>
              </a:defRPr>
            </a:lvl1pPr>
          </a:lstStyle>
          <a:p>
            <a:r>
              <a:rPr lang="de-DE"/>
              <a:t>NESIS  |  </a:t>
            </a:r>
          </a:p>
        </p:txBody>
      </p:sp>
    </p:spTree>
    <p:extLst>
      <p:ext uri="{BB962C8B-B14F-4D97-AF65-F5344CB8AC3E}">
        <p14:creationId xmlns:p14="http://schemas.microsoft.com/office/powerpoint/2010/main" val="111897156"/>
      </p:ext>
    </p:extLst>
  </p:cSld>
  <p:clrMap bg1="lt1" tx1="dk1" bg2="lt2" tx2="dk2" accent1="accent1" accent2="accent2" accent3="accent3" accent4="accent4" accent5="accent5" accent6="accent6" hlink="hlink" folHlink="folHlink"/>
  <p:sldLayoutIdLst>
    <p:sldLayoutId id="2147483649" r:id="rId1"/>
    <p:sldLayoutId id="2147483698" r:id="rId2"/>
    <p:sldLayoutId id="2147483654" r:id="rId3"/>
    <p:sldLayoutId id="2147483675" r:id="rId4"/>
    <p:sldLayoutId id="2147483679" r:id="rId5"/>
    <p:sldLayoutId id="2147483669" r:id="rId6"/>
    <p:sldLayoutId id="2147483650" r:id="rId7"/>
    <p:sldLayoutId id="2147483658" r:id="rId8"/>
    <p:sldLayoutId id="2147483678" r:id="rId9"/>
    <p:sldLayoutId id="2147483651" r:id="rId10"/>
    <p:sldLayoutId id="2147483652" r:id="rId11"/>
    <p:sldLayoutId id="2147483653" r:id="rId12"/>
    <p:sldLayoutId id="2147483656" r:id="rId13"/>
    <p:sldLayoutId id="2147483676" r:id="rId14"/>
    <p:sldLayoutId id="2147483681" r:id="rId15"/>
    <p:sldLayoutId id="2147483674" r:id="rId16"/>
    <p:sldLayoutId id="2147483677" r:id="rId17"/>
    <p:sldLayoutId id="2147483655"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10000"/>
        </a:lnSpc>
        <a:spcBef>
          <a:spcPct val="0"/>
        </a:spcBef>
        <a:buNone/>
        <a:defRPr sz="32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200"/>
        </a:spcBef>
        <a:buFont typeface="Arial" panose="020B0604020202020204" pitchFamily="34" charset="0"/>
        <a:buNone/>
        <a:defRPr sz="2400" kern="1200">
          <a:solidFill>
            <a:schemeClr val="tx1"/>
          </a:solidFill>
          <a:latin typeface="+mn-lt"/>
          <a:ea typeface="+mn-ea"/>
          <a:cs typeface="+mn-cs"/>
        </a:defRPr>
      </a:lvl1pPr>
      <a:lvl2pPr marL="538163" indent="-271463"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2pPr>
      <a:lvl3pPr marL="808038" indent="-269875"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3pPr>
      <a:lvl4pPr marL="1074738" indent="-266700"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4pPr>
      <a:lvl5pPr marL="1346200" indent="-271463" algn="l" defTabSz="914400" rtl="0" eaLnBrk="1" latinLnBrk="0" hangingPunct="1">
        <a:lnSpc>
          <a:spcPct val="120000"/>
        </a:lnSpc>
        <a:spcBef>
          <a:spcPts val="0"/>
        </a:spcBef>
        <a:buFont typeface="Symbol" panose="05050102010706020507" pitchFamily="18"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60" userDrawn="1">
          <p15:clr>
            <a:srgbClr val="F26B43"/>
          </p15:clr>
        </p15:guide>
        <p15:guide id="4" pos="1448" userDrawn="1">
          <p15:clr>
            <a:srgbClr val="F26B43"/>
          </p15:clr>
        </p15:guide>
        <p15:guide id="5" pos="1536" userDrawn="1">
          <p15:clr>
            <a:srgbClr val="F26B43"/>
          </p15:clr>
        </p15:guide>
        <p15:guide id="6" pos="2624" userDrawn="1">
          <p15:clr>
            <a:srgbClr val="F26B43"/>
          </p15:clr>
        </p15:guide>
        <p15:guide id="7" pos="2712" userDrawn="1">
          <p15:clr>
            <a:srgbClr val="F26B43"/>
          </p15:clr>
        </p15:guide>
        <p15:guide id="8" pos="3792" userDrawn="1">
          <p15:clr>
            <a:srgbClr val="F26B43"/>
          </p15:clr>
        </p15:guide>
        <p15:guide id="9" pos="3888" userDrawn="1">
          <p15:clr>
            <a:srgbClr val="F26B43"/>
          </p15:clr>
        </p15:guide>
        <p15:guide id="10" pos="4968" userDrawn="1">
          <p15:clr>
            <a:srgbClr val="F26B43"/>
          </p15:clr>
        </p15:guide>
        <p15:guide id="11" pos="5056" userDrawn="1">
          <p15:clr>
            <a:srgbClr val="F26B43"/>
          </p15:clr>
        </p15:guide>
        <p15:guide id="12" pos="6144" userDrawn="1">
          <p15:clr>
            <a:srgbClr val="F26B43"/>
          </p15:clr>
        </p15:guide>
        <p15:guide id="13" pos="6232" userDrawn="1">
          <p15:clr>
            <a:srgbClr val="F26B43"/>
          </p15:clr>
        </p15:guide>
        <p15:guide id="14" pos="7320" userDrawn="1">
          <p15:clr>
            <a:srgbClr val="F26B43"/>
          </p15:clr>
        </p15:guide>
        <p15:guide id="15" orient="horz" userDrawn="1">
          <p15:clr>
            <a:srgbClr val="F26B43"/>
          </p15:clr>
        </p15:guide>
        <p15:guide id="16" orient="horz" pos="4320" userDrawn="1">
          <p15:clr>
            <a:srgbClr val="F26B43"/>
          </p15:clr>
        </p15:guide>
        <p15:guide id="17" orient="horz" pos="224" userDrawn="1">
          <p15:clr>
            <a:srgbClr val="F26B43"/>
          </p15:clr>
        </p15:guide>
        <p15:guide id="18" orient="horz" pos="560" userDrawn="1">
          <p15:clr>
            <a:srgbClr val="F26B43"/>
          </p15:clr>
        </p15:guide>
        <p15:guide id="19" orient="horz" pos="648" userDrawn="1">
          <p15:clr>
            <a:srgbClr val="F26B43"/>
          </p15:clr>
        </p15:guide>
        <p15:guide id="20" orient="horz" pos="984" userDrawn="1">
          <p15:clr>
            <a:srgbClr val="F26B43"/>
          </p15:clr>
        </p15:guide>
        <p15:guide id="21" orient="horz" pos="1072" userDrawn="1">
          <p15:clr>
            <a:srgbClr val="F26B43"/>
          </p15:clr>
        </p15:guide>
        <p15:guide id="22" orient="horz" pos="1408" userDrawn="1">
          <p15:clr>
            <a:srgbClr val="F26B43"/>
          </p15:clr>
        </p15:guide>
        <p15:guide id="23" orient="horz" pos="1504" userDrawn="1">
          <p15:clr>
            <a:srgbClr val="F26B43"/>
          </p15:clr>
        </p15:guide>
        <p15:guide id="24" orient="horz" pos="1832" userDrawn="1">
          <p15:clr>
            <a:srgbClr val="F26B43"/>
          </p15:clr>
        </p15:guide>
        <p15:guide id="25" orient="horz" pos="1928" userDrawn="1">
          <p15:clr>
            <a:srgbClr val="F26B43"/>
          </p15:clr>
        </p15:guide>
        <p15:guide id="26" orient="horz" pos="2256" userDrawn="1">
          <p15:clr>
            <a:srgbClr val="F26B43"/>
          </p15:clr>
        </p15:guide>
        <p15:guide id="27" orient="horz" pos="2352" userDrawn="1">
          <p15:clr>
            <a:srgbClr val="F26B43"/>
          </p15:clr>
        </p15:guide>
        <p15:guide id="28" orient="horz" pos="2680" userDrawn="1">
          <p15:clr>
            <a:srgbClr val="F26B43"/>
          </p15:clr>
        </p15:guide>
        <p15:guide id="29" orient="horz" pos="2776" userDrawn="1">
          <p15:clr>
            <a:srgbClr val="F26B43"/>
          </p15:clr>
        </p15:guide>
        <p15:guide id="30" orient="horz" pos="3112" userDrawn="1">
          <p15:clr>
            <a:srgbClr val="F26B43"/>
          </p15:clr>
        </p15:guide>
        <p15:guide id="31" orient="horz" pos="3200" userDrawn="1">
          <p15:clr>
            <a:srgbClr val="F26B43"/>
          </p15:clr>
        </p15:guide>
        <p15:guide id="32" orient="horz" pos="3536" userDrawn="1">
          <p15:clr>
            <a:srgbClr val="F26B43"/>
          </p15:clr>
        </p15:guide>
        <p15:guide id="33" orient="horz" pos="3624" userDrawn="1">
          <p15:clr>
            <a:srgbClr val="F26B43"/>
          </p15:clr>
        </p15:guide>
        <p15:guide id="34" orient="horz" pos="39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86162B3-EBE7-027A-B32E-F5AEAFA7D6F2}"/>
              </a:ext>
            </a:extLst>
          </p:cNvPr>
          <p:cNvSpPr>
            <a:spLocks noGrp="1"/>
          </p:cNvSpPr>
          <p:nvPr>
            <p:ph type="title"/>
          </p:nvPr>
        </p:nvSpPr>
        <p:spPr>
          <a:xfrm>
            <a:off x="574674" y="461071"/>
            <a:ext cx="11041063" cy="572392"/>
          </a:xfrm>
          <a:prstGeom prst="rect">
            <a:avLst/>
          </a:prstGeom>
          <a:noFill/>
          <a:effectLst/>
        </p:spPr>
        <p:txBody>
          <a:bodyPr vert="horz" wrap="square" lIns="0" tIns="0" rIns="0" bIns="0" rtlCol="0" anchor="t" anchorCtr="0">
            <a:noAutofit/>
          </a:bodyPr>
          <a:lstStyle/>
          <a:p>
            <a:pPr lvl="0">
              <a:lnSpc>
                <a:spcPct val="110000"/>
              </a:lnSpc>
            </a:pPr>
            <a:r>
              <a:rPr lang="de-DE"/>
              <a:t>Mastertitelformat bearbeiten</a:t>
            </a:r>
          </a:p>
        </p:txBody>
      </p:sp>
      <p:sp>
        <p:nvSpPr>
          <p:cNvPr id="10" name="Datumsplatzhalter 9">
            <a:extLst>
              <a:ext uri="{FF2B5EF4-FFF2-40B4-BE49-F238E27FC236}">
                <a16:creationId xmlns:a16="http://schemas.microsoft.com/office/drawing/2014/main" id="{11F6FB40-15E5-59B7-9898-DCBAB9F931DC}"/>
              </a:ext>
            </a:extLst>
          </p:cNvPr>
          <p:cNvSpPr>
            <a:spLocks noGrp="1"/>
          </p:cNvSpPr>
          <p:nvPr>
            <p:ph type="dt" sz="half" idx="2"/>
          </p:nvPr>
        </p:nvSpPr>
        <p:spPr>
          <a:xfrm>
            <a:off x="615600" y="6534000"/>
            <a:ext cx="2743200" cy="184666"/>
          </a:xfrm>
          <a:prstGeom prst="rect">
            <a:avLst/>
          </a:prstGeom>
        </p:spPr>
        <p:txBody>
          <a:bodyPr vert="horz" lIns="0" tIns="0" rIns="0" bIns="0" rtlCol="0" anchor="ctr">
            <a:spAutoFit/>
          </a:bodyPr>
          <a:lstStyle>
            <a:lvl1pPr algn="l">
              <a:defRPr sz="1200">
                <a:solidFill>
                  <a:schemeClr val="tx2"/>
                </a:solidFill>
              </a:defRPr>
            </a:lvl1pPr>
          </a:lstStyle>
          <a:p>
            <a:fld id="{C768444C-6963-400B-B570-76879F56BD26}" type="datetime1">
              <a:rPr lang="de-DE" smtClean="0"/>
              <a:pPr/>
              <a:t>23.07.2026</a:t>
            </a:fld>
            <a:endParaRPr lang="de-DE"/>
          </a:p>
        </p:txBody>
      </p:sp>
      <p:sp>
        <p:nvSpPr>
          <p:cNvPr id="11" name="Fußzeilenplatzhalter 10">
            <a:extLst>
              <a:ext uri="{FF2B5EF4-FFF2-40B4-BE49-F238E27FC236}">
                <a16:creationId xmlns:a16="http://schemas.microsoft.com/office/drawing/2014/main" id="{287B4533-8C11-6A51-E5FE-EC5542ECF151}"/>
              </a:ext>
            </a:extLst>
          </p:cNvPr>
          <p:cNvSpPr>
            <a:spLocks noGrp="1"/>
          </p:cNvSpPr>
          <p:nvPr>
            <p:ph type="ftr" sz="quarter" idx="3"/>
          </p:nvPr>
        </p:nvSpPr>
        <p:spPr>
          <a:xfrm>
            <a:off x="7500937" y="6534000"/>
            <a:ext cx="4114800" cy="184666"/>
          </a:xfrm>
          <a:prstGeom prst="rect">
            <a:avLst/>
          </a:prstGeom>
        </p:spPr>
        <p:txBody>
          <a:bodyPr vert="horz" lIns="0" tIns="0" rIns="0" bIns="0" rtlCol="0" anchor="ctr">
            <a:spAutoFit/>
          </a:bodyPr>
          <a:lstStyle>
            <a:lvl1pPr algn="r">
              <a:defRPr sz="1200">
                <a:solidFill>
                  <a:schemeClr val="tx1"/>
                </a:solidFill>
              </a:defRPr>
            </a:lvl1pPr>
          </a:lstStyle>
          <a:p>
            <a:r>
              <a:rPr lang="de-DE"/>
              <a:t>NESIS  |  </a:t>
            </a:r>
            <a:endParaRPr lang="de-DE">
              <a:solidFill>
                <a:schemeClr val="tx1"/>
              </a:solidFill>
            </a:endParaRPr>
          </a:p>
        </p:txBody>
      </p:sp>
      <p:sp>
        <p:nvSpPr>
          <p:cNvPr id="12" name="Foliennummernplatzhalter 11">
            <a:extLst>
              <a:ext uri="{FF2B5EF4-FFF2-40B4-BE49-F238E27FC236}">
                <a16:creationId xmlns:a16="http://schemas.microsoft.com/office/drawing/2014/main" id="{52FAE4CC-C5E3-C450-73AD-3D493C9AF444}"/>
              </a:ext>
            </a:extLst>
          </p:cNvPr>
          <p:cNvSpPr>
            <a:spLocks noGrp="1"/>
          </p:cNvSpPr>
          <p:nvPr>
            <p:ph type="sldNum" sz="quarter" idx="4"/>
          </p:nvPr>
        </p:nvSpPr>
        <p:spPr>
          <a:xfrm>
            <a:off x="11615737" y="6534000"/>
            <a:ext cx="464400" cy="184666"/>
          </a:xfrm>
          <a:prstGeom prst="rect">
            <a:avLst/>
          </a:prstGeom>
        </p:spPr>
        <p:txBody>
          <a:bodyPr vert="horz" wrap="square" lIns="0" tIns="0" rIns="0" bIns="0" rtlCol="0" anchor="ctr">
            <a:spAutoFit/>
          </a:bodyPr>
          <a:lstStyle>
            <a:lvl1pPr algn="ctr">
              <a:defRPr sz="1200">
                <a:solidFill>
                  <a:schemeClr val="tx1"/>
                </a:solidFill>
              </a:defRPr>
            </a:lvl1pPr>
          </a:lstStyle>
          <a:p>
            <a:fld id="{795BCEEB-D12C-4F97-8CFA-3723BB37FA8A}" type="slidenum">
              <a:rPr lang="de-DE" smtClean="0"/>
              <a:pPr/>
              <a:t>‹Nr.›</a:t>
            </a:fld>
            <a:endParaRPr lang="de-DE"/>
          </a:p>
        </p:txBody>
      </p:sp>
      <p:sp>
        <p:nvSpPr>
          <p:cNvPr id="18" name="Textplatzhalter 17">
            <a:extLst>
              <a:ext uri="{FF2B5EF4-FFF2-40B4-BE49-F238E27FC236}">
                <a16:creationId xmlns:a16="http://schemas.microsoft.com/office/drawing/2014/main" id="{5E9A08E7-F168-62E2-C74A-4A7CECA9F4BE}"/>
              </a:ext>
            </a:extLst>
          </p:cNvPr>
          <p:cNvSpPr>
            <a:spLocks noGrp="1"/>
          </p:cNvSpPr>
          <p:nvPr>
            <p:ph type="body" idx="1"/>
          </p:nvPr>
        </p:nvSpPr>
        <p:spPr>
          <a:xfrm>
            <a:off x="574675" y="1655757"/>
            <a:ext cx="7280625" cy="4351338"/>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1425403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Lst>
  <p:hf hdr="0" dt="0"/>
  <p:txStyles>
    <p:titleStyle>
      <a:lvl1pPr algn="l" defTabSz="914400" rtl="0" eaLnBrk="1" latinLnBrk="0" hangingPunct="1">
        <a:lnSpc>
          <a:spcPct val="90000"/>
        </a:lnSpc>
        <a:spcBef>
          <a:spcPct val="0"/>
        </a:spcBef>
        <a:buNone/>
        <a:defRPr lang="de-DE" sz="3200" b="0" kern="1200"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200"/>
        </a:spcBef>
        <a:buFont typeface="Arial" panose="020B0604020202020204" pitchFamily="34" charset="0"/>
        <a:buChar char="•"/>
        <a:defRPr lang="de-DE" sz="1800" kern="1200" smtClean="0">
          <a:solidFill>
            <a:schemeClr val="tx1"/>
          </a:solidFill>
          <a:latin typeface="+mn-lt"/>
          <a:ea typeface="+mn-ea"/>
          <a:cs typeface="+mn-cs"/>
        </a:defRPr>
      </a:lvl1pPr>
      <a:lvl2pPr marL="542925" indent="-277813" algn="l" defTabSz="914400" rtl="0" eaLnBrk="1" latinLnBrk="0" hangingPunct="1">
        <a:lnSpc>
          <a:spcPct val="120000"/>
        </a:lnSpc>
        <a:spcBef>
          <a:spcPts val="600"/>
        </a:spcBef>
        <a:buFont typeface="Symbol" panose="05050102010706020507" pitchFamily="18" charset="2"/>
        <a:buChar char="-"/>
        <a:defRPr lang="de-DE" sz="1600" kern="1200" smtClean="0">
          <a:solidFill>
            <a:schemeClr val="tx1"/>
          </a:solidFill>
          <a:latin typeface="+mn-lt"/>
          <a:ea typeface="+mn-ea"/>
          <a:cs typeface="+mn-cs"/>
        </a:defRPr>
      </a:lvl2pPr>
      <a:lvl3pPr marL="808038" indent="-265113" algn="l" defTabSz="914400" rtl="0" eaLnBrk="1" latinLnBrk="0" hangingPunct="1">
        <a:lnSpc>
          <a:spcPct val="120000"/>
        </a:lnSpc>
        <a:spcBef>
          <a:spcPts val="600"/>
        </a:spcBef>
        <a:buFont typeface="Symbol" panose="05050102010706020507" pitchFamily="18" charset="2"/>
        <a:buChar char="-"/>
        <a:defRPr lang="de-DE" sz="1600" kern="1200" smtClean="0">
          <a:solidFill>
            <a:schemeClr val="tx1"/>
          </a:solidFill>
          <a:latin typeface="+mn-lt"/>
          <a:ea typeface="+mn-ea"/>
          <a:cs typeface="+mn-cs"/>
        </a:defRPr>
      </a:lvl3pPr>
      <a:lvl4pPr marL="1073150" indent="-265113" algn="l" defTabSz="914400" rtl="0" eaLnBrk="1" latinLnBrk="0" hangingPunct="1">
        <a:lnSpc>
          <a:spcPct val="120000"/>
        </a:lnSpc>
        <a:spcBef>
          <a:spcPts val="600"/>
        </a:spcBef>
        <a:buFont typeface="Symbol" panose="05050102010706020507" pitchFamily="18" charset="2"/>
        <a:buChar char="-"/>
        <a:defRPr lang="de-DE" sz="1600" kern="1200" smtClean="0">
          <a:solidFill>
            <a:schemeClr val="tx1"/>
          </a:solidFill>
          <a:latin typeface="+mn-lt"/>
          <a:ea typeface="+mn-ea"/>
          <a:cs typeface="+mn-cs"/>
        </a:defRPr>
      </a:lvl4pPr>
      <a:lvl5pPr marL="1338263" indent="-265113" algn="l" defTabSz="914400" rtl="0" eaLnBrk="1" latinLnBrk="0" hangingPunct="1">
        <a:lnSpc>
          <a:spcPct val="120000"/>
        </a:lnSpc>
        <a:spcBef>
          <a:spcPts val="600"/>
        </a:spcBef>
        <a:buFont typeface="Symbol" panose="05050102010706020507" pitchFamily="18" charset="2"/>
        <a:buChar char="-"/>
        <a:defRPr lang="de-DE"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FE1443-B336-AA66-A715-F3614DF4A69A}"/>
              </a:ext>
            </a:extLst>
          </p:cNvPr>
          <p:cNvSpPr>
            <a:spLocks noGrp="1"/>
          </p:cNvSpPr>
          <p:nvPr>
            <p:ph type="ctrTitle"/>
          </p:nvPr>
        </p:nvSpPr>
        <p:spPr>
          <a:xfrm>
            <a:off x="4323010" y="2387600"/>
            <a:ext cx="6572517" cy="2019300"/>
          </a:xfrm>
        </p:spPr>
        <p:txBody>
          <a:bodyPr/>
          <a:lstStyle/>
          <a:p>
            <a:r>
              <a:rPr lang="de-DE"/>
              <a:t>Titelfolie ohne Logo</a:t>
            </a:r>
          </a:p>
        </p:txBody>
      </p:sp>
      <p:sp>
        <p:nvSpPr>
          <p:cNvPr id="3" name="Untertitel 2">
            <a:extLst>
              <a:ext uri="{FF2B5EF4-FFF2-40B4-BE49-F238E27FC236}">
                <a16:creationId xmlns:a16="http://schemas.microsoft.com/office/drawing/2014/main" id="{B8D85503-03EC-9FE0-76EB-67FC74CD13E5}"/>
              </a:ext>
            </a:extLst>
          </p:cNvPr>
          <p:cNvSpPr>
            <a:spLocks noGrp="1"/>
          </p:cNvSpPr>
          <p:nvPr>
            <p:ph type="subTitle" idx="1"/>
          </p:nvPr>
        </p:nvSpPr>
        <p:spPr>
          <a:xfrm>
            <a:off x="4323010" y="4959350"/>
            <a:ext cx="6572517" cy="673100"/>
          </a:xfrm>
        </p:spPr>
        <p:txBody>
          <a:bodyPr/>
          <a:lstStyle/>
          <a:p>
            <a:r>
              <a:rPr lang="de-DE"/>
              <a:t>Vorname Nachname</a:t>
            </a:r>
          </a:p>
        </p:txBody>
      </p:sp>
    </p:spTree>
    <p:extLst>
      <p:ext uri="{BB962C8B-B14F-4D97-AF65-F5344CB8AC3E}">
        <p14:creationId xmlns:p14="http://schemas.microsoft.com/office/powerpoint/2010/main" val="211690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B4B1A8-626C-F88F-2751-2D2E0A0C7289}"/>
              </a:ext>
            </a:extLst>
          </p:cNvPr>
          <p:cNvSpPr>
            <a:spLocks noGrp="1"/>
          </p:cNvSpPr>
          <p:nvPr>
            <p:ph type="ctrTitle"/>
          </p:nvPr>
        </p:nvSpPr>
        <p:spPr>
          <a:xfrm>
            <a:off x="5431944" y="3657392"/>
            <a:ext cx="5930600" cy="2262396"/>
          </a:xfrm>
        </p:spPr>
        <p:txBody>
          <a:bodyPr/>
          <a:lstStyle/>
          <a:p>
            <a:r>
              <a:rPr lang="de-DE"/>
              <a:t>Titelfolie mit Logo</a:t>
            </a:r>
          </a:p>
        </p:txBody>
      </p:sp>
      <p:sp>
        <p:nvSpPr>
          <p:cNvPr id="3" name="Untertitel 2">
            <a:extLst>
              <a:ext uri="{FF2B5EF4-FFF2-40B4-BE49-F238E27FC236}">
                <a16:creationId xmlns:a16="http://schemas.microsoft.com/office/drawing/2014/main" id="{1B7702E7-CEED-2632-0149-0182C798AFB4}"/>
              </a:ext>
            </a:extLst>
          </p:cNvPr>
          <p:cNvSpPr>
            <a:spLocks noGrp="1"/>
          </p:cNvSpPr>
          <p:nvPr>
            <p:ph type="subTitle" idx="1"/>
          </p:nvPr>
        </p:nvSpPr>
        <p:spPr>
          <a:xfrm>
            <a:off x="571500" y="4690726"/>
            <a:ext cx="3346623" cy="1153484"/>
          </a:xfrm>
        </p:spPr>
        <p:txBody>
          <a:bodyPr rIns="0"/>
          <a:lstStyle/>
          <a:p>
            <a:r>
              <a:rPr lang="de-DE"/>
              <a:t>Vorname Nachname</a:t>
            </a:r>
          </a:p>
        </p:txBody>
      </p:sp>
      <p:sp>
        <p:nvSpPr>
          <p:cNvPr id="16" name="Inhaltsplatzhalter 15">
            <a:extLst>
              <a:ext uri="{FF2B5EF4-FFF2-40B4-BE49-F238E27FC236}">
                <a16:creationId xmlns:a16="http://schemas.microsoft.com/office/drawing/2014/main" id="{AC2CA33D-1555-AA76-F961-893773AFDFF6}"/>
              </a:ext>
            </a:extLst>
          </p:cNvPr>
          <p:cNvSpPr>
            <a:spLocks noGrp="1"/>
          </p:cNvSpPr>
          <p:nvPr>
            <p:ph sz="quarter" idx="10"/>
          </p:nvPr>
        </p:nvSpPr>
        <p:spPr/>
        <p:txBody>
          <a:bodyPr/>
          <a:lstStyle/>
          <a:p>
            <a:endParaRPr lang="de-DE"/>
          </a:p>
        </p:txBody>
      </p:sp>
    </p:spTree>
    <p:extLst>
      <p:ext uri="{BB962C8B-B14F-4D97-AF65-F5344CB8AC3E}">
        <p14:creationId xmlns:p14="http://schemas.microsoft.com/office/powerpoint/2010/main" val="800066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E3790ED-44D4-94CD-5126-6749808022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18BA1E5-2101-CDD0-2A0A-99E739C4623F}"/>
              </a:ext>
            </a:extLst>
          </p:cNvPr>
          <p:cNvSpPr>
            <a:spLocks noGrp="1"/>
          </p:cNvSpPr>
          <p:nvPr>
            <p:ph type="title"/>
          </p:nvPr>
        </p:nvSpPr>
        <p:spPr>
          <a:xfrm>
            <a:off x="4305300" y="2908300"/>
            <a:ext cx="6463401" cy="1441769"/>
          </a:xfrm>
        </p:spPr>
        <p:txBody>
          <a:bodyPr/>
          <a:lstStyle/>
          <a:p>
            <a:r>
              <a:rPr lang="de-DE"/>
              <a:t>Anhang</a:t>
            </a:r>
          </a:p>
        </p:txBody>
      </p:sp>
      <p:sp>
        <p:nvSpPr>
          <p:cNvPr id="7" name="Textplatzhalter 6">
            <a:extLst>
              <a:ext uri="{FF2B5EF4-FFF2-40B4-BE49-F238E27FC236}">
                <a16:creationId xmlns:a16="http://schemas.microsoft.com/office/drawing/2014/main" id="{7763F0EE-68F6-3D3A-5A7B-8902E4D71B91}"/>
              </a:ext>
            </a:extLst>
          </p:cNvPr>
          <p:cNvSpPr>
            <a:spLocks noGrp="1"/>
          </p:cNvSpPr>
          <p:nvPr>
            <p:ph type="body" idx="1"/>
          </p:nvPr>
        </p:nvSpPr>
        <p:spPr>
          <a:xfrm>
            <a:off x="4305300" y="4621002"/>
            <a:ext cx="5716908" cy="917996"/>
          </a:xfrm>
        </p:spPr>
        <p:txBody>
          <a:bodyPr/>
          <a:lstStyle/>
          <a:p>
            <a:r>
              <a:rPr lang="de-DE"/>
              <a:t>Farben, Kopiervorlagen und Hinweis zu ergänzenden Textfolien</a:t>
            </a:r>
          </a:p>
        </p:txBody>
      </p:sp>
      <p:sp>
        <p:nvSpPr>
          <p:cNvPr id="4" name="Fußzeilenplatzhalter 3">
            <a:extLst>
              <a:ext uri="{FF2B5EF4-FFF2-40B4-BE49-F238E27FC236}">
                <a16:creationId xmlns:a16="http://schemas.microsoft.com/office/drawing/2014/main" id="{453C067C-01E9-90D4-F755-79308884B115}"/>
              </a:ext>
              <a:ext uri="{C183D7F6-B498-43B3-948B-1728B52AA6E4}">
                <adec:decorative xmlns:adec="http://schemas.microsoft.com/office/drawing/2017/decorative" val="1"/>
              </a:ext>
            </a:extLst>
          </p:cNvPr>
          <p:cNvSpPr>
            <a:spLocks noGrp="1"/>
          </p:cNvSpPr>
          <p:nvPr>
            <p:ph type="ftr" sz="quarter" idx="11"/>
          </p:nvPr>
        </p:nvSpPr>
        <p:spPr>
          <a:xfrm>
            <a:off x="6167438" y="6534083"/>
            <a:ext cx="5452832" cy="184666"/>
          </a:xfrm>
        </p:spPr>
        <p:txBody>
          <a:bodyPr/>
          <a:lstStyle/>
          <a:p>
            <a:pPr lvl="0"/>
            <a:r>
              <a:rPr lang="de-DE" noProof="0"/>
              <a:t>NESIS  |  </a:t>
            </a:r>
          </a:p>
        </p:txBody>
      </p:sp>
      <p:sp>
        <p:nvSpPr>
          <p:cNvPr id="5" name="Foliennummernplatzhalter 4">
            <a:extLst>
              <a:ext uri="{FF2B5EF4-FFF2-40B4-BE49-F238E27FC236}">
                <a16:creationId xmlns:a16="http://schemas.microsoft.com/office/drawing/2014/main" id="{80192A77-EE07-DEE3-2A6C-3F4A4D8EA852}"/>
              </a:ext>
              <a:ext uri="{C183D7F6-B498-43B3-948B-1728B52AA6E4}">
                <adec:decorative xmlns:adec="http://schemas.microsoft.com/office/drawing/2017/decorative" val="1"/>
              </a:ext>
            </a:extLst>
          </p:cNvPr>
          <p:cNvSpPr>
            <a:spLocks noGrp="1"/>
          </p:cNvSpPr>
          <p:nvPr>
            <p:ph type="sldNum" sz="quarter" idx="12"/>
          </p:nvPr>
        </p:nvSpPr>
        <p:spPr>
          <a:xfrm>
            <a:off x="11615738" y="6534083"/>
            <a:ext cx="463528" cy="184666"/>
          </a:xfrm>
        </p:spPr>
        <p:txBody>
          <a:bodyPr/>
          <a:lstStyle/>
          <a:p>
            <a:pPr lvl="0"/>
            <a:fld id="{37C8EFD0-3149-4D94-9B5E-42574A1C729F}" type="slidenum">
              <a:rPr lang="de-DE" noProof="0" smtClean="0"/>
              <a:pPr lvl="0"/>
              <a:t>3</a:t>
            </a:fld>
            <a:endParaRPr lang="de-DE" noProof="0"/>
          </a:p>
        </p:txBody>
      </p:sp>
    </p:spTree>
    <p:extLst>
      <p:ext uri="{BB962C8B-B14F-4D97-AF65-F5344CB8AC3E}">
        <p14:creationId xmlns:p14="http://schemas.microsoft.com/office/powerpoint/2010/main" val="9842227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23413041-3CD6-1A97-9B3D-6E233DC57AC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29713" y="635647"/>
            <a:ext cx="3662034" cy="6222353"/>
          </a:xfrm>
          <a:prstGeom prst="rect">
            <a:avLst/>
          </a:prstGeom>
        </p:spPr>
      </p:pic>
      <p:sp>
        <p:nvSpPr>
          <p:cNvPr id="4" name="Titel 3">
            <a:extLst>
              <a:ext uri="{FF2B5EF4-FFF2-40B4-BE49-F238E27FC236}">
                <a16:creationId xmlns:a16="http://schemas.microsoft.com/office/drawing/2014/main" id="{FFF976EB-26A6-22F4-E86C-21BCD19CE43D}"/>
              </a:ext>
            </a:extLst>
          </p:cNvPr>
          <p:cNvSpPr>
            <a:spLocks noGrp="1"/>
          </p:cNvSpPr>
          <p:nvPr>
            <p:ph type="title"/>
          </p:nvPr>
        </p:nvSpPr>
        <p:spPr/>
        <p:txBody>
          <a:bodyPr/>
          <a:lstStyle/>
          <a:p>
            <a:r>
              <a:rPr lang="de-DE"/>
              <a:t>Ausgeblendete Folien</a:t>
            </a:r>
          </a:p>
        </p:txBody>
      </p:sp>
      <p:sp>
        <p:nvSpPr>
          <p:cNvPr id="3" name="Textplatzhalter 2">
            <a:extLst>
              <a:ext uri="{FF2B5EF4-FFF2-40B4-BE49-F238E27FC236}">
                <a16:creationId xmlns:a16="http://schemas.microsoft.com/office/drawing/2014/main" id="{BEB7DB95-26EF-49A8-37B5-DDBDBB5EBF58}"/>
              </a:ext>
              <a:ext uri="{C183D7F6-B498-43B3-948B-1728B52AA6E4}">
                <adec:decorative xmlns:adec="http://schemas.microsoft.com/office/drawing/2017/decorative" val="0"/>
              </a:ext>
            </a:extLst>
          </p:cNvPr>
          <p:cNvSpPr>
            <a:spLocks noGrp="1"/>
          </p:cNvSpPr>
          <p:nvPr>
            <p:ph type="body" sz="quarter" idx="4294967295"/>
          </p:nvPr>
        </p:nvSpPr>
        <p:spPr>
          <a:xfrm>
            <a:off x="574674" y="1548431"/>
            <a:ext cx="4733049" cy="4530725"/>
          </a:xfrm>
        </p:spPr>
        <p:txBody>
          <a:bodyPr anchor="ctr"/>
          <a:lstStyle/>
          <a:p>
            <a:r>
              <a:rPr lang="de-DE" sz="2000"/>
              <a:t>Die Folien im Anhang sind ausgeblendet. Sie erkennen das an der durchge-strichenen Foliennummer in der Folien-vorschau am linken Bildschirmrand und dem weißen Schleier, der über den Folien liegt.</a:t>
            </a:r>
          </a:p>
          <a:p>
            <a:r>
              <a:rPr lang="de-DE" sz="2000"/>
              <a:t>Ausgeblendete Folien werden nicht angezeigt, wenn Sie die Präsentation vorführen. Solange Sie die PowerPoint-Datei nicht weitergeben, besteht kein Grund, die Folien zu löschen.</a:t>
            </a:r>
          </a:p>
        </p:txBody>
      </p:sp>
      <p:sp>
        <p:nvSpPr>
          <p:cNvPr id="7" name="Fußzeilenplatzhalter 6">
            <a:extLst>
              <a:ext uri="{FF2B5EF4-FFF2-40B4-BE49-F238E27FC236}">
                <a16:creationId xmlns:a16="http://schemas.microsoft.com/office/drawing/2014/main" id="{8C27C96F-97EF-B169-1F27-CA62A4BB30E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8" name="Foliennummernplatzhalter 7">
            <a:extLst>
              <a:ext uri="{FF2B5EF4-FFF2-40B4-BE49-F238E27FC236}">
                <a16:creationId xmlns:a16="http://schemas.microsoft.com/office/drawing/2014/main" id="{04CE7F54-DE94-263D-3282-511145D490E9}"/>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4</a:t>
            </a:fld>
            <a:endParaRPr lang="de-DE"/>
          </a:p>
        </p:txBody>
      </p:sp>
      <p:sp>
        <p:nvSpPr>
          <p:cNvPr id="9" name="Ellipse 8">
            <a:extLst>
              <a:ext uri="{FF2B5EF4-FFF2-40B4-BE49-F238E27FC236}">
                <a16:creationId xmlns:a16="http://schemas.microsoft.com/office/drawing/2014/main" id="{9B104CAC-7415-626D-69F0-278576C61F7E}"/>
              </a:ext>
              <a:ext uri="{C183D7F6-B498-43B3-948B-1728B52AA6E4}">
                <adec:decorative xmlns:adec="http://schemas.microsoft.com/office/drawing/2017/decorative" val="1"/>
              </a:ext>
            </a:extLst>
          </p:cNvPr>
          <p:cNvSpPr/>
          <p:nvPr/>
        </p:nvSpPr>
        <p:spPr>
          <a:xfrm>
            <a:off x="7021215" y="2629551"/>
            <a:ext cx="653143" cy="653143"/>
          </a:xfrm>
          <a:prstGeom prst="ellipse">
            <a:avLst/>
          </a:prstGeom>
          <a:noFill/>
          <a:ln w="190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7143" tIns="77143" rIns="77143" bIns="77143" rtlCol="0" anchor="t" anchorCtr="0"/>
          <a:lstStyle/>
          <a:p>
            <a:pPr algn="l"/>
            <a:endParaRPr lang="de-DE" sz="1714">
              <a:solidFill>
                <a:schemeClr val="tx1"/>
              </a:solidFill>
            </a:endParaRPr>
          </a:p>
        </p:txBody>
      </p:sp>
      <p:sp>
        <p:nvSpPr>
          <p:cNvPr id="15" name="Ellipse 14">
            <a:extLst>
              <a:ext uri="{FF2B5EF4-FFF2-40B4-BE49-F238E27FC236}">
                <a16:creationId xmlns:a16="http://schemas.microsoft.com/office/drawing/2014/main" id="{4A3E53D5-3585-9EF7-E405-B6B85CC634FD}"/>
              </a:ext>
              <a:ext uri="{C183D7F6-B498-43B3-948B-1728B52AA6E4}">
                <adec:decorative xmlns:adec="http://schemas.microsoft.com/office/drawing/2017/decorative" val="1"/>
              </a:ext>
            </a:extLst>
          </p:cNvPr>
          <p:cNvSpPr/>
          <p:nvPr/>
        </p:nvSpPr>
        <p:spPr>
          <a:xfrm>
            <a:off x="7019385" y="531241"/>
            <a:ext cx="653143" cy="653143"/>
          </a:xfrm>
          <a:prstGeom prst="ellipse">
            <a:avLst/>
          </a:prstGeom>
          <a:noFill/>
          <a:ln w="190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7143" tIns="77143" rIns="77143" bIns="77143" rtlCol="0" anchor="t" anchorCtr="0"/>
          <a:lstStyle/>
          <a:p>
            <a:pPr algn="l"/>
            <a:endParaRPr lang="de-DE" sz="1714">
              <a:solidFill>
                <a:schemeClr val="tx1"/>
              </a:solidFill>
            </a:endParaRPr>
          </a:p>
        </p:txBody>
      </p:sp>
      <p:sp>
        <p:nvSpPr>
          <p:cNvPr id="17" name="Ellipse 16">
            <a:extLst>
              <a:ext uri="{FF2B5EF4-FFF2-40B4-BE49-F238E27FC236}">
                <a16:creationId xmlns:a16="http://schemas.microsoft.com/office/drawing/2014/main" id="{F99F5D19-5223-00DE-356F-841AEB49D732}"/>
              </a:ext>
              <a:ext uri="{C183D7F6-B498-43B3-948B-1728B52AA6E4}">
                <adec:decorative xmlns:adec="http://schemas.microsoft.com/office/drawing/2017/decorative" val="1"/>
              </a:ext>
            </a:extLst>
          </p:cNvPr>
          <p:cNvSpPr/>
          <p:nvPr/>
        </p:nvSpPr>
        <p:spPr>
          <a:xfrm>
            <a:off x="7019385" y="4656939"/>
            <a:ext cx="653143" cy="653143"/>
          </a:xfrm>
          <a:prstGeom prst="ellipse">
            <a:avLst/>
          </a:prstGeom>
          <a:noFill/>
          <a:ln w="19050">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7143" tIns="77143" rIns="77143" bIns="77143" rtlCol="0" anchor="t" anchorCtr="0"/>
          <a:lstStyle/>
          <a:p>
            <a:pPr algn="l"/>
            <a:endParaRPr lang="de-DE" sz="1714">
              <a:solidFill>
                <a:schemeClr val="tx1"/>
              </a:solidFill>
            </a:endParaRPr>
          </a:p>
        </p:txBody>
      </p:sp>
    </p:spTree>
    <p:extLst>
      <p:ext uri="{BB962C8B-B14F-4D97-AF65-F5344CB8AC3E}">
        <p14:creationId xmlns:p14="http://schemas.microsoft.com/office/powerpoint/2010/main" val="2104523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17CC96-C094-5A88-4291-5A7AACBFDFD0}"/>
              </a:ext>
              <a:ext uri="{C183D7F6-B498-43B3-948B-1728B52AA6E4}">
                <adec:decorative xmlns:adec="http://schemas.microsoft.com/office/drawing/2017/decorative" val="0"/>
              </a:ext>
            </a:extLst>
          </p:cNvPr>
          <p:cNvSpPr>
            <a:spLocks noGrp="1"/>
          </p:cNvSpPr>
          <p:nvPr>
            <p:ph type="title"/>
          </p:nvPr>
        </p:nvSpPr>
        <p:spPr>
          <a:xfrm>
            <a:off x="574674" y="328896"/>
            <a:ext cx="11041063" cy="572392"/>
          </a:xfrm>
        </p:spPr>
        <p:txBody>
          <a:bodyPr/>
          <a:lstStyle/>
          <a:p>
            <a:r>
              <a:rPr lang="de-DE"/>
              <a:t>Designfarben für die Foliengestaltung (sog. Akzentfarben)</a:t>
            </a:r>
          </a:p>
        </p:txBody>
      </p:sp>
      <p:sp>
        <p:nvSpPr>
          <p:cNvPr id="20" name="Fußzeilenplatzhalter 19">
            <a:extLst>
              <a:ext uri="{FF2B5EF4-FFF2-40B4-BE49-F238E27FC236}">
                <a16:creationId xmlns:a16="http://schemas.microsoft.com/office/drawing/2014/main" id="{1E402E63-F929-2825-06BB-3D67FC86FFAC}"/>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21" name="Foliennummernplatzhalter 20">
            <a:extLst>
              <a:ext uri="{FF2B5EF4-FFF2-40B4-BE49-F238E27FC236}">
                <a16:creationId xmlns:a16="http://schemas.microsoft.com/office/drawing/2014/main" id="{FC22311E-EA0A-C9A6-3F0D-C7202A6DCB21}"/>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5</a:t>
            </a:fld>
            <a:endParaRPr lang="de-DE"/>
          </a:p>
        </p:txBody>
      </p:sp>
      <p:sp>
        <p:nvSpPr>
          <p:cNvPr id="5" name="Rechteck 4">
            <a:extLst>
              <a:ext uri="{FF2B5EF4-FFF2-40B4-BE49-F238E27FC236}">
                <a16:creationId xmlns:a16="http://schemas.microsoft.com/office/drawing/2014/main" id="{AF1D65A2-74DE-7F9D-D3D5-DFB23697668F}"/>
              </a:ext>
              <a:ext uri="{C183D7F6-B498-43B3-948B-1728B52AA6E4}">
                <adec:decorative xmlns:adec="http://schemas.microsoft.com/office/drawing/2017/decorative" val="1"/>
              </a:ext>
            </a:extLst>
          </p:cNvPr>
          <p:cNvSpPr/>
          <p:nvPr/>
        </p:nvSpPr>
        <p:spPr>
          <a:xfrm>
            <a:off x="565632" y="1664488"/>
            <a:ext cx="1728000" cy="17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7" name="Rechteck 6">
            <a:extLst>
              <a:ext uri="{FF2B5EF4-FFF2-40B4-BE49-F238E27FC236}">
                <a16:creationId xmlns:a16="http://schemas.microsoft.com/office/drawing/2014/main" id="{6B1636DA-7683-6428-86D5-3E9D005752B1}"/>
              </a:ext>
            </a:extLst>
          </p:cNvPr>
          <p:cNvSpPr/>
          <p:nvPr/>
        </p:nvSpPr>
        <p:spPr>
          <a:xfrm>
            <a:off x="558977" y="3392641"/>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#324055</a:t>
            </a:r>
          </a:p>
        </p:txBody>
      </p:sp>
      <p:sp>
        <p:nvSpPr>
          <p:cNvPr id="9" name="Rechteck 8">
            <a:extLst>
              <a:ext uri="{FF2B5EF4-FFF2-40B4-BE49-F238E27FC236}">
                <a16:creationId xmlns:a16="http://schemas.microsoft.com/office/drawing/2014/main" id="{039A8C74-2856-576C-72C7-FAA0B2B32793}"/>
              </a:ext>
              <a:ext uri="{C183D7F6-B498-43B3-948B-1728B52AA6E4}">
                <adec:decorative xmlns:adec="http://schemas.microsoft.com/office/drawing/2017/decorative" val="1"/>
              </a:ext>
            </a:extLst>
          </p:cNvPr>
          <p:cNvSpPr/>
          <p:nvPr/>
        </p:nvSpPr>
        <p:spPr>
          <a:xfrm>
            <a:off x="2427456" y="1664488"/>
            <a:ext cx="1728000" cy="172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chemeClr val="tx1"/>
              </a:solidFill>
            </a:endParaRPr>
          </a:p>
        </p:txBody>
      </p:sp>
      <p:sp>
        <p:nvSpPr>
          <p:cNvPr id="11" name="Rechteck 10">
            <a:extLst>
              <a:ext uri="{FF2B5EF4-FFF2-40B4-BE49-F238E27FC236}">
                <a16:creationId xmlns:a16="http://schemas.microsoft.com/office/drawing/2014/main" id="{7462A8E2-A85C-C955-1A97-4E62A961025A}"/>
              </a:ext>
            </a:extLst>
          </p:cNvPr>
          <p:cNvSpPr/>
          <p:nvPr/>
        </p:nvSpPr>
        <p:spPr>
          <a:xfrm>
            <a:off x="6310312" y="2231763"/>
            <a:ext cx="1720851" cy="7920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a:solidFill>
                  <a:schemeClr val="tx1"/>
                </a:solidFill>
              </a:rPr>
              <a:t>Haupt-gestaltungs-farben</a:t>
            </a:r>
          </a:p>
        </p:txBody>
      </p:sp>
      <p:sp>
        <p:nvSpPr>
          <p:cNvPr id="13" name="Rechteck 12">
            <a:extLst>
              <a:ext uri="{FF2B5EF4-FFF2-40B4-BE49-F238E27FC236}">
                <a16:creationId xmlns:a16="http://schemas.microsoft.com/office/drawing/2014/main" id="{CA878247-58B3-0D06-1F09-38BA76C80A0E}"/>
              </a:ext>
            </a:extLst>
          </p:cNvPr>
          <p:cNvSpPr/>
          <p:nvPr/>
        </p:nvSpPr>
        <p:spPr>
          <a:xfrm>
            <a:off x="2398784" y="3392641"/>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#95C4AC</a:t>
            </a:r>
          </a:p>
        </p:txBody>
      </p:sp>
      <p:sp>
        <p:nvSpPr>
          <p:cNvPr id="15" name="Rechteck 14">
            <a:extLst>
              <a:ext uri="{FF2B5EF4-FFF2-40B4-BE49-F238E27FC236}">
                <a16:creationId xmlns:a16="http://schemas.microsoft.com/office/drawing/2014/main" id="{869F9FDA-5FCF-FB00-23D6-09D0C74B670F}"/>
              </a:ext>
            </a:extLst>
          </p:cNvPr>
          <p:cNvSpPr/>
          <p:nvPr/>
        </p:nvSpPr>
        <p:spPr>
          <a:xfrm>
            <a:off x="4287063" y="3392641"/>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#EBC973</a:t>
            </a:r>
          </a:p>
        </p:txBody>
      </p:sp>
      <p:sp>
        <p:nvSpPr>
          <p:cNvPr id="17" name="Rechteck 16">
            <a:extLst>
              <a:ext uri="{FF2B5EF4-FFF2-40B4-BE49-F238E27FC236}">
                <a16:creationId xmlns:a16="http://schemas.microsoft.com/office/drawing/2014/main" id="{55837868-7C4F-37A0-3E3A-49B52D36938E}"/>
              </a:ext>
            </a:extLst>
          </p:cNvPr>
          <p:cNvSpPr/>
          <p:nvPr/>
        </p:nvSpPr>
        <p:spPr>
          <a:xfrm>
            <a:off x="6308820" y="4633368"/>
            <a:ext cx="1422617" cy="7920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a:solidFill>
                  <a:schemeClr val="tx1"/>
                </a:solidFill>
              </a:rPr>
              <a:t>weitere Farben</a:t>
            </a:r>
          </a:p>
        </p:txBody>
      </p:sp>
      <p:sp>
        <p:nvSpPr>
          <p:cNvPr id="19" name="Rechteck 18">
            <a:extLst>
              <a:ext uri="{FF2B5EF4-FFF2-40B4-BE49-F238E27FC236}">
                <a16:creationId xmlns:a16="http://schemas.microsoft.com/office/drawing/2014/main" id="{2E409264-5EF7-B78B-2249-31A47CAE13B3}"/>
              </a:ext>
            </a:extLst>
          </p:cNvPr>
          <p:cNvSpPr/>
          <p:nvPr/>
        </p:nvSpPr>
        <p:spPr>
          <a:xfrm>
            <a:off x="564376" y="5854579"/>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#ABBADB</a:t>
            </a:r>
          </a:p>
        </p:txBody>
      </p:sp>
      <p:sp>
        <p:nvSpPr>
          <p:cNvPr id="25" name="Rechteck 24">
            <a:extLst>
              <a:ext uri="{FF2B5EF4-FFF2-40B4-BE49-F238E27FC236}">
                <a16:creationId xmlns:a16="http://schemas.microsoft.com/office/drawing/2014/main" id="{571163DD-B265-063F-B10E-431F6A97B896}"/>
              </a:ext>
              <a:ext uri="{C183D7F6-B498-43B3-948B-1728B52AA6E4}">
                <adec:decorative xmlns:adec="http://schemas.microsoft.com/office/drawing/2017/decorative" val="1"/>
              </a:ext>
            </a:extLst>
          </p:cNvPr>
          <p:cNvSpPr/>
          <p:nvPr/>
        </p:nvSpPr>
        <p:spPr>
          <a:xfrm>
            <a:off x="2427456" y="4123571"/>
            <a:ext cx="1728000" cy="172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28" name="Rechteck 27">
            <a:extLst>
              <a:ext uri="{FF2B5EF4-FFF2-40B4-BE49-F238E27FC236}">
                <a16:creationId xmlns:a16="http://schemas.microsoft.com/office/drawing/2014/main" id="{9B9B3F59-0ADF-6888-BD32-75DD9823509C}"/>
              </a:ext>
            </a:extLst>
          </p:cNvPr>
          <p:cNvSpPr/>
          <p:nvPr/>
        </p:nvSpPr>
        <p:spPr>
          <a:xfrm>
            <a:off x="2427457" y="5854579"/>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#D3D3DB</a:t>
            </a:r>
          </a:p>
        </p:txBody>
      </p:sp>
      <p:sp>
        <p:nvSpPr>
          <p:cNvPr id="32" name="Rechteck 31">
            <a:extLst>
              <a:ext uri="{FF2B5EF4-FFF2-40B4-BE49-F238E27FC236}">
                <a16:creationId xmlns:a16="http://schemas.microsoft.com/office/drawing/2014/main" id="{61B2049C-C53F-E9DF-692B-031DE934E6C8}"/>
              </a:ext>
            </a:extLst>
          </p:cNvPr>
          <p:cNvSpPr/>
          <p:nvPr/>
        </p:nvSpPr>
        <p:spPr>
          <a:xfrm>
            <a:off x="4287063" y="5854579"/>
            <a:ext cx="1720851" cy="3619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solidFill>
                  <a:schemeClr val="tx1"/>
                </a:solidFill>
              </a:rPr>
              <a:t>#E0A88E</a:t>
            </a:r>
          </a:p>
        </p:txBody>
      </p:sp>
      <p:sp>
        <p:nvSpPr>
          <p:cNvPr id="35" name="Rechteck 34">
            <a:extLst>
              <a:ext uri="{FF2B5EF4-FFF2-40B4-BE49-F238E27FC236}">
                <a16:creationId xmlns:a16="http://schemas.microsoft.com/office/drawing/2014/main" id="{DE698D55-A196-8228-637D-19565B78CF67}"/>
              </a:ext>
              <a:ext uri="{C183D7F6-B498-43B3-948B-1728B52AA6E4}">
                <adec:decorative xmlns:adec="http://schemas.microsoft.com/office/drawing/2017/decorative" val="1"/>
              </a:ext>
            </a:extLst>
          </p:cNvPr>
          <p:cNvSpPr/>
          <p:nvPr/>
        </p:nvSpPr>
        <p:spPr>
          <a:xfrm>
            <a:off x="4287062" y="1664488"/>
            <a:ext cx="1728000" cy="172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chemeClr val="tx1"/>
              </a:solidFill>
            </a:endParaRPr>
          </a:p>
        </p:txBody>
      </p:sp>
      <p:sp>
        <p:nvSpPr>
          <p:cNvPr id="38" name="Rechteck 37">
            <a:extLst>
              <a:ext uri="{FF2B5EF4-FFF2-40B4-BE49-F238E27FC236}">
                <a16:creationId xmlns:a16="http://schemas.microsoft.com/office/drawing/2014/main" id="{EFB0107E-67E3-4826-2D9E-B57D22DBE45A}"/>
              </a:ext>
              <a:ext uri="{C183D7F6-B498-43B3-948B-1728B52AA6E4}">
                <adec:decorative xmlns:adec="http://schemas.microsoft.com/office/drawing/2017/decorative" val="1"/>
              </a:ext>
            </a:extLst>
          </p:cNvPr>
          <p:cNvSpPr/>
          <p:nvPr/>
        </p:nvSpPr>
        <p:spPr>
          <a:xfrm>
            <a:off x="565632" y="4123571"/>
            <a:ext cx="1728000" cy="172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41" name="Rechteck: abgerundete Ecken 40">
            <a:extLst>
              <a:ext uri="{FF2B5EF4-FFF2-40B4-BE49-F238E27FC236}">
                <a16:creationId xmlns:a16="http://schemas.microsoft.com/office/drawing/2014/main" id="{3E1DD6D1-F67A-BC47-7E50-8A0E26DD0FE3}"/>
              </a:ext>
              <a:ext uri="{C183D7F6-B498-43B3-948B-1728B52AA6E4}">
                <adec:decorative xmlns:adec="http://schemas.microsoft.com/office/drawing/2017/decorative" val="1"/>
              </a:ext>
            </a:extLst>
          </p:cNvPr>
          <p:cNvSpPr/>
          <p:nvPr/>
        </p:nvSpPr>
        <p:spPr>
          <a:xfrm>
            <a:off x="378669" y="1505763"/>
            <a:ext cx="5861542" cy="2273280"/>
          </a:xfrm>
          <a:prstGeom prst="roundRect">
            <a:avLst>
              <a:gd name="adj" fmla="val 8974"/>
            </a:avLst>
          </a:prstGeom>
          <a:noFill/>
          <a:ln w="1270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 name="Rechteck 44">
            <a:extLst>
              <a:ext uri="{FF2B5EF4-FFF2-40B4-BE49-F238E27FC236}">
                <a16:creationId xmlns:a16="http://schemas.microsoft.com/office/drawing/2014/main" id="{C9192E37-37C4-6DEB-CC4E-A2E5CB8EC254}"/>
              </a:ext>
              <a:ext uri="{C183D7F6-B498-43B3-948B-1728B52AA6E4}">
                <adec:decorative xmlns:adec="http://schemas.microsoft.com/office/drawing/2017/decorative" val="1"/>
              </a:ext>
            </a:extLst>
          </p:cNvPr>
          <p:cNvSpPr/>
          <p:nvPr/>
        </p:nvSpPr>
        <p:spPr>
          <a:xfrm>
            <a:off x="4287062" y="4123571"/>
            <a:ext cx="1728000" cy="172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p>
        </p:txBody>
      </p:sp>
      <p:sp>
        <p:nvSpPr>
          <p:cNvPr id="49" name="Rechteck 48">
            <a:extLst>
              <a:ext uri="{FF2B5EF4-FFF2-40B4-BE49-F238E27FC236}">
                <a16:creationId xmlns:a16="http://schemas.microsoft.com/office/drawing/2014/main" id="{1DC9C30D-A4DA-99E3-749A-7FD4C679818C}"/>
              </a:ext>
            </a:extLst>
          </p:cNvPr>
          <p:cNvSpPr/>
          <p:nvPr/>
        </p:nvSpPr>
        <p:spPr>
          <a:xfrm>
            <a:off x="8023061" y="2261951"/>
            <a:ext cx="3917754" cy="5401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a:solidFill>
                  <a:schemeClr val="tx1"/>
                </a:solidFill>
              </a:rPr>
              <a:t>Akzentfarben in der Designfarbpalette:</a:t>
            </a:r>
          </a:p>
        </p:txBody>
      </p:sp>
      <p:pic>
        <p:nvPicPr>
          <p:cNvPr id="53" name="Grafik 52" descr="Screenshot der Designfarbpalette dieser Vorlage in einem Farbmenü von PowerPoint. Markiert sind die letzten 6 Farben der obersten Palettenzeile.">
            <a:extLst>
              <a:ext uri="{FF2B5EF4-FFF2-40B4-BE49-F238E27FC236}">
                <a16:creationId xmlns:a16="http://schemas.microsoft.com/office/drawing/2014/main" id="{BD29AF88-6580-8168-C8D9-6232A5081384}"/>
              </a:ext>
            </a:extLst>
          </p:cNvPr>
          <p:cNvPicPr>
            <a:picLocks noChangeAspect="1"/>
          </p:cNvPicPr>
          <p:nvPr/>
        </p:nvPicPr>
        <p:blipFill>
          <a:blip r:embed="rId3"/>
          <a:stretch>
            <a:fillRect/>
          </a:stretch>
        </p:blipFill>
        <p:spPr>
          <a:xfrm>
            <a:off x="7951762" y="2832318"/>
            <a:ext cx="3753291" cy="2569097"/>
          </a:xfrm>
          <a:prstGeom prst="rect">
            <a:avLst/>
          </a:prstGeom>
        </p:spPr>
      </p:pic>
      <p:sp>
        <p:nvSpPr>
          <p:cNvPr id="57" name="Rechteck: abgerundete Ecken 56">
            <a:extLst>
              <a:ext uri="{FF2B5EF4-FFF2-40B4-BE49-F238E27FC236}">
                <a16:creationId xmlns:a16="http://schemas.microsoft.com/office/drawing/2014/main" id="{61BCDA70-3ACB-E540-A37C-0E3E0ADC15D5}"/>
              </a:ext>
              <a:ext uri="{C183D7F6-B498-43B3-948B-1728B52AA6E4}">
                <adec:decorative xmlns:adec="http://schemas.microsoft.com/office/drawing/2017/decorative" val="1"/>
              </a:ext>
            </a:extLst>
          </p:cNvPr>
          <p:cNvSpPr/>
          <p:nvPr/>
        </p:nvSpPr>
        <p:spPr>
          <a:xfrm>
            <a:off x="9469925" y="3228088"/>
            <a:ext cx="2246999" cy="428239"/>
          </a:xfrm>
          <a:prstGeom prst="roundRect">
            <a:avLst/>
          </a:prstGeom>
          <a:noFill/>
          <a:ln w="1270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98770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D6AB1D-8762-DE5F-9356-D89A2F571582}"/>
              </a:ext>
            </a:extLst>
          </p:cNvPr>
          <p:cNvSpPr>
            <a:spLocks noGrp="1"/>
          </p:cNvSpPr>
          <p:nvPr>
            <p:ph type="title"/>
          </p:nvPr>
        </p:nvSpPr>
        <p:spPr>
          <a:xfrm>
            <a:off x="574674" y="328896"/>
            <a:ext cx="11041063" cy="572392"/>
          </a:xfrm>
        </p:spPr>
        <p:txBody>
          <a:bodyPr/>
          <a:lstStyle/>
          <a:p>
            <a:r>
              <a:rPr lang="de-DE"/>
              <a:t>Unterscheidbarkeit der Akzentfarben für Farbenfehlsichtige</a:t>
            </a:r>
          </a:p>
        </p:txBody>
      </p:sp>
      <p:pic>
        <p:nvPicPr>
          <p:cNvPr id="9" name="Grafik 8" descr="Screenshot: Test der 6 Akzentfarben der Vorlage im Adobe Color Blindness Simulator: Die Farben sind für Menschen mit Deuteranopia, Protanopia und Tritanopia ausreichend unterscheidbar.">
            <a:extLst>
              <a:ext uri="{FF2B5EF4-FFF2-40B4-BE49-F238E27FC236}">
                <a16:creationId xmlns:a16="http://schemas.microsoft.com/office/drawing/2014/main" id="{AE8433F4-BF39-4214-625C-1793F72485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0696" y="1330107"/>
            <a:ext cx="9125017" cy="4900648"/>
          </a:xfrm>
          <a:prstGeom prst="rect">
            <a:avLst/>
          </a:prstGeom>
        </p:spPr>
      </p:pic>
      <p:sp>
        <p:nvSpPr>
          <p:cNvPr id="5" name="Rechteck: abgerundete Ecken 4">
            <a:extLst>
              <a:ext uri="{FF2B5EF4-FFF2-40B4-BE49-F238E27FC236}">
                <a16:creationId xmlns:a16="http://schemas.microsoft.com/office/drawing/2014/main" id="{4A15EC15-5FAB-0843-8EE3-0B10B515D9B5}"/>
              </a:ext>
              <a:ext uri="{C183D7F6-B498-43B3-948B-1728B52AA6E4}">
                <adec:decorative xmlns:adec="http://schemas.microsoft.com/office/drawing/2017/decorative" val="1"/>
              </a:ext>
            </a:extLst>
          </p:cNvPr>
          <p:cNvSpPr/>
          <p:nvPr/>
        </p:nvSpPr>
        <p:spPr>
          <a:xfrm>
            <a:off x="1377995" y="3223746"/>
            <a:ext cx="1968081" cy="361763"/>
          </a:xfrm>
          <a:prstGeom prst="roundRect">
            <a:avLst/>
          </a:prstGeom>
          <a:noFill/>
          <a:ln w="1270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Fußzeilenplatzhalter 5">
            <a:extLst>
              <a:ext uri="{FF2B5EF4-FFF2-40B4-BE49-F238E27FC236}">
                <a16:creationId xmlns:a16="http://schemas.microsoft.com/office/drawing/2014/main" id="{39E1F46F-5B82-BCFC-D4A6-CACFAB6909FC}"/>
              </a:ext>
            </a:extLst>
          </p:cNvPr>
          <p:cNvSpPr>
            <a:spLocks noGrp="1"/>
          </p:cNvSpPr>
          <p:nvPr>
            <p:ph type="ftr" sz="quarter" idx="11"/>
          </p:nvPr>
        </p:nvSpPr>
        <p:spPr/>
        <p:txBody>
          <a:bodyPr/>
          <a:lstStyle/>
          <a:p>
            <a:pPr algn="r"/>
            <a:r>
              <a:rPr lang="de-DE"/>
              <a:t>NESIS  |  </a:t>
            </a:r>
          </a:p>
        </p:txBody>
      </p:sp>
      <p:sp>
        <p:nvSpPr>
          <p:cNvPr id="7" name="Foliennummernplatzhalter 6">
            <a:extLst>
              <a:ext uri="{FF2B5EF4-FFF2-40B4-BE49-F238E27FC236}">
                <a16:creationId xmlns:a16="http://schemas.microsoft.com/office/drawing/2014/main" id="{F2AEFEC5-EADD-F3E0-1FFF-94F3B40461F7}"/>
              </a:ext>
            </a:extLst>
          </p:cNvPr>
          <p:cNvSpPr>
            <a:spLocks noGrp="1"/>
          </p:cNvSpPr>
          <p:nvPr>
            <p:ph type="sldNum" sz="quarter" idx="12"/>
          </p:nvPr>
        </p:nvSpPr>
        <p:spPr/>
        <p:txBody>
          <a:bodyPr/>
          <a:lstStyle/>
          <a:p>
            <a:pPr algn="ctr"/>
            <a:fld id="{37C8EFD0-3149-4D94-9B5E-42574A1C729F}" type="slidenum">
              <a:rPr lang="de-DE" smtClean="0"/>
              <a:pPr algn="ctr"/>
              <a:t>6</a:t>
            </a:fld>
            <a:endParaRPr lang="de-DE"/>
          </a:p>
        </p:txBody>
      </p:sp>
      <p:cxnSp>
        <p:nvCxnSpPr>
          <p:cNvPr id="4" name="Gerade Verbindung mit Pfeil 3">
            <a:extLst>
              <a:ext uri="{FF2B5EF4-FFF2-40B4-BE49-F238E27FC236}">
                <a16:creationId xmlns:a16="http://schemas.microsoft.com/office/drawing/2014/main" id="{E41A7DD5-E684-3FAF-D662-3178CF3C9A9B}"/>
              </a:ext>
              <a:ext uri="{C183D7F6-B498-43B3-948B-1728B52AA6E4}">
                <adec:decorative xmlns:adec="http://schemas.microsoft.com/office/drawing/2017/decorative" val="1"/>
              </a:ext>
            </a:extLst>
          </p:cNvPr>
          <p:cNvCxnSpPr/>
          <p:nvPr/>
        </p:nvCxnSpPr>
        <p:spPr>
          <a:xfrm>
            <a:off x="922418" y="3390900"/>
            <a:ext cx="455577" cy="0"/>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2323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3D79E8-4D82-B052-6F64-9CEF11F1695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AD57AB5-8DC1-A480-FBAD-1B31C386FF32}"/>
              </a:ext>
              <a:ext uri="{C183D7F6-B498-43B3-948B-1728B52AA6E4}">
                <adec:decorative xmlns:adec="http://schemas.microsoft.com/office/drawing/2017/decorative" val="0"/>
              </a:ext>
            </a:extLst>
          </p:cNvPr>
          <p:cNvSpPr>
            <a:spLocks noGrp="1"/>
          </p:cNvSpPr>
          <p:nvPr>
            <p:ph type="title"/>
          </p:nvPr>
        </p:nvSpPr>
        <p:spPr>
          <a:xfrm>
            <a:off x="574674" y="328896"/>
            <a:ext cx="11041063" cy="572392"/>
          </a:xfrm>
        </p:spPr>
        <p:txBody>
          <a:bodyPr/>
          <a:lstStyle/>
          <a:p>
            <a:r>
              <a:rPr lang="de-DE"/>
              <a:t>Empfohlene Textfarbe auf farbigen Flächen</a:t>
            </a:r>
          </a:p>
        </p:txBody>
      </p:sp>
      <p:sp>
        <p:nvSpPr>
          <p:cNvPr id="31" name="Textplatzhalter 11">
            <a:extLst>
              <a:ext uri="{FF2B5EF4-FFF2-40B4-BE49-F238E27FC236}">
                <a16:creationId xmlns:a16="http://schemas.microsoft.com/office/drawing/2014/main" id="{CFF0FC76-BBEC-7190-54AB-8746C4B4AB1F}"/>
              </a:ext>
              <a:ext uri="{C183D7F6-B498-43B3-948B-1728B52AA6E4}">
                <adec:decorative xmlns:adec="http://schemas.microsoft.com/office/drawing/2017/decorative" val="0"/>
              </a:ext>
            </a:extLst>
          </p:cNvPr>
          <p:cNvSpPr txBox="1">
            <a:spLocks/>
          </p:cNvSpPr>
          <p:nvPr/>
        </p:nvSpPr>
        <p:spPr>
          <a:xfrm>
            <a:off x="503458" y="3729038"/>
            <a:ext cx="4855195" cy="1912379"/>
          </a:xfrm>
          <a:prstGeom prst="rect">
            <a:avLst/>
          </a:prstGeom>
        </p:spPr>
        <p:txBody>
          <a:bodyPr anchor="t"/>
          <a:lstStyle>
            <a:lvl1pPr marL="0" indent="0" algn="l" defTabSz="914400" rtl="0" eaLnBrk="1" latinLnBrk="0" hangingPunct="1">
              <a:lnSpc>
                <a:spcPct val="120000"/>
              </a:lnSpc>
              <a:spcBef>
                <a:spcPts val="1200"/>
              </a:spcBef>
              <a:buFont typeface="Arial" panose="020B0604020202020204" pitchFamily="34" charset="0"/>
              <a:buNone/>
              <a:defRPr sz="2400" kern="1200">
                <a:solidFill>
                  <a:schemeClr val="tx1"/>
                </a:solidFill>
                <a:latin typeface="+mn-lt"/>
                <a:ea typeface="+mn-ea"/>
                <a:cs typeface="+mn-cs"/>
              </a:defRPr>
            </a:lvl1pPr>
            <a:lvl2pPr marL="538163" indent="-271463"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2pPr>
            <a:lvl3pPr marL="808038" indent="-269875"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3pPr>
            <a:lvl4pPr marL="1074738" indent="-266700"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4pPr>
            <a:lvl5pPr marL="1346200" indent="-271463" algn="l" defTabSz="914400" rtl="0" eaLnBrk="1" latinLnBrk="0" hangingPunct="1">
              <a:lnSpc>
                <a:spcPct val="120000"/>
              </a:lnSpc>
              <a:spcBef>
                <a:spcPts val="1200"/>
              </a:spcBef>
              <a:buFont typeface="Symbol" panose="05050102010706020507" pitchFamily="18" charset="2"/>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None/>
            </a:pPr>
            <a:r>
              <a:rPr lang="de-DE" sz="2000"/>
              <a:t>Grundlage der Empfehlung sind die Kontrastanforderungen der Web Content Accessibility Guidelines (WCAG). Danach sollte das </a:t>
            </a:r>
            <a:r>
              <a:rPr lang="de-DE" sz="2000" b="1"/>
              <a:t>Kontrastverhältnis bei Text mindestens 4,5:1 </a:t>
            </a:r>
            <a:r>
              <a:rPr lang="de-DE" sz="2000"/>
              <a:t>betragen. </a:t>
            </a:r>
          </a:p>
        </p:txBody>
      </p:sp>
      <p:sp>
        <p:nvSpPr>
          <p:cNvPr id="5" name="Fußzeilenplatzhalter 4">
            <a:extLst>
              <a:ext uri="{FF2B5EF4-FFF2-40B4-BE49-F238E27FC236}">
                <a16:creationId xmlns:a16="http://schemas.microsoft.com/office/drawing/2014/main" id="{F3568345-CDF7-664F-9544-F27DF9496167}"/>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6" name="Foliennummernplatzhalter 5">
            <a:extLst>
              <a:ext uri="{FF2B5EF4-FFF2-40B4-BE49-F238E27FC236}">
                <a16:creationId xmlns:a16="http://schemas.microsoft.com/office/drawing/2014/main" id="{1BEA691A-9833-0649-5576-275DA703D73C}"/>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7</a:t>
            </a:fld>
            <a:endParaRPr lang="de-DE"/>
          </a:p>
        </p:txBody>
      </p:sp>
      <p:sp>
        <p:nvSpPr>
          <p:cNvPr id="7" name="Rechteck 6">
            <a:extLst>
              <a:ext uri="{FF2B5EF4-FFF2-40B4-BE49-F238E27FC236}">
                <a16:creationId xmlns:a16="http://schemas.microsoft.com/office/drawing/2014/main" id="{7FED4392-CE94-2A09-8072-FC0B4E4C9D1E}"/>
              </a:ext>
            </a:extLst>
          </p:cNvPr>
          <p:cNvSpPr/>
          <p:nvPr/>
        </p:nvSpPr>
        <p:spPr>
          <a:xfrm>
            <a:off x="6167438" y="2555992"/>
            <a:ext cx="1720851" cy="1525716"/>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bg1"/>
                </a:solidFill>
              </a:rPr>
              <a:t>Weißer Text</a:t>
            </a:r>
          </a:p>
          <a:p>
            <a:pPr algn="ctr"/>
            <a:r>
              <a:rPr lang="de-DE" sz="2000">
                <a:solidFill>
                  <a:schemeClr val="bg1"/>
                </a:solidFill>
              </a:rPr>
              <a:t>10,5:1</a:t>
            </a:r>
          </a:p>
        </p:txBody>
      </p:sp>
      <p:sp>
        <p:nvSpPr>
          <p:cNvPr id="11" name="Rechteck 10">
            <a:extLst>
              <a:ext uri="{FF2B5EF4-FFF2-40B4-BE49-F238E27FC236}">
                <a16:creationId xmlns:a16="http://schemas.microsoft.com/office/drawing/2014/main" id="{3DF4DDE9-5A35-C95B-9E14-45756B106E91}"/>
              </a:ext>
            </a:extLst>
          </p:cNvPr>
          <p:cNvSpPr/>
          <p:nvPr/>
        </p:nvSpPr>
        <p:spPr>
          <a:xfrm>
            <a:off x="8031959" y="2555992"/>
            <a:ext cx="1720851" cy="152571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tx1"/>
                </a:solidFill>
              </a:rPr>
              <a:t>Schwarzer Text</a:t>
            </a:r>
          </a:p>
          <a:p>
            <a:pPr algn="ctr"/>
            <a:r>
              <a:rPr lang="de-DE" sz="2000">
                <a:solidFill>
                  <a:schemeClr val="tx1"/>
                </a:solidFill>
              </a:rPr>
              <a:t>10,8:1</a:t>
            </a:r>
          </a:p>
        </p:txBody>
      </p:sp>
      <p:sp>
        <p:nvSpPr>
          <p:cNvPr id="15" name="Rechteck 14">
            <a:extLst>
              <a:ext uri="{FF2B5EF4-FFF2-40B4-BE49-F238E27FC236}">
                <a16:creationId xmlns:a16="http://schemas.microsoft.com/office/drawing/2014/main" id="{16E5C2CE-6209-A898-8C14-5D8C647D643E}"/>
              </a:ext>
            </a:extLst>
          </p:cNvPr>
          <p:cNvSpPr/>
          <p:nvPr/>
        </p:nvSpPr>
        <p:spPr>
          <a:xfrm>
            <a:off x="9895524" y="2555992"/>
            <a:ext cx="1720851" cy="152571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tx1"/>
                </a:solidFill>
              </a:rPr>
              <a:t>Schwarzer Text</a:t>
            </a:r>
          </a:p>
          <a:p>
            <a:pPr algn="ctr"/>
            <a:r>
              <a:rPr lang="de-DE" sz="2000">
                <a:solidFill>
                  <a:schemeClr val="tx1"/>
                </a:solidFill>
              </a:rPr>
              <a:t>13,1:1</a:t>
            </a:r>
          </a:p>
        </p:txBody>
      </p:sp>
      <p:sp>
        <p:nvSpPr>
          <p:cNvPr id="18" name="Rechteck 17">
            <a:extLst>
              <a:ext uri="{FF2B5EF4-FFF2-40B4-BE49-F238E27FC236}">
                <a16:creationId xmlns:a16="http://schemas.microsoft.com/office/drawing/2014/main" id="{A712BCCD-1DC0-F15C-7A80-5FB1DA10989E}"/>
              </a:ext>
            </a:extLst>
          </p:cNvPr>
          <p:cNvSpPr/>
          <p:nvPr/>
        </p:nvSpPr>
        <p:spPr>
          <a:xfrm>
            <a:off x="6174426" y="4259263"/>
            <a:ext cx="1720851" cy="152571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tx1"/>
                </a:solidFill>
              </a:rPr>
              <a:t>Schwarzer Text</a:t>
            </a:r>
          </a:p>
          <a:p>
            <a:pPr algn="ctr"/>
            <a:r>
              <a:rPr lang="de-DE" sz="2000">
                <a:solidFill>
                  <a:schemeClr val="tx1"/>
                </a:solidFill>
              </a:rPr>
              <a:t>10,8:1</a:t>
            </a:r>
          </a:p>
        </p:txBody>
      </p:sp>
      <p:sp>
        <p:nvSpPr>
          <p:cNvPr id="20" name="Rechteck 19">
            <a:extLst>
              <a:ext uri="{FF2B5EF4-FFF2-40B4-BE49-F238E27FC236}">
                <a16:creationId xmlns:a16="http://schemas.microsoft.com/office/drawing/2014/main" id="{6BD45446-8982-14F4-3380-06D0B0AE47C6}"/>
              </a:ext>
            </a:extLst>
          </p:cNvPr>
          <p:cNvSpPr/>
          <p:nvPr/>
        </p:nvSpPr>
        <p:spPr>
          <a:xfrm>
            <a:off x="8037507" y="4259263"/>
            <a:ext cx="1720851" cy="1525717"/>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tx1"/>
                </a:solidFill>
              </a:rPr>
              <a:t>Schwarzer Text</a:t>
            </a:r>
          </a:p>
          <a:p>
            <a:pPr algn="ctr"/>
            <a:r>
              <a:rPr lang="de-DE" sz="2000">
                <a:solidFill>
                  <a:schemeClr val="tx1"/>
                </a:solidFill>
              </a:rPr>
              <a:t>14,1:1</a:t>
            </a:r>
          </a:p>
        </p:txBody>
      </p:sp>
      <p:sp>
        <p:nvSpPr>
          <p:cNvPr id="22" name="Rechteck 21">
            <a:extLst>
              <a:ext uri="{FF2B5EF4-FFF2-40B4-BE49-F238E27FC236}">
                <a16:creationId xmlns:a16="http://schemas.microsoft.com/office/drawing/2014/main" id="{D6F5DAF3-1EC4-709E-AAC4-CDB17E13A496}"/>
              </a:ext>
            </a:extLst>
          </p:cNvPr>
          <p:cNvSpPr/>
          <p:nvPr/>
        </p:nvSpPr>
        <p:spPr>
          <a:xfrm>
            <a:off x="9897113" y="4259263"/>
            <a:ext cx="1720851" cy="152571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Ins="216000" rtlCol="0" anchor="ctr"/>
          <a:lstStyle/>
          <a:p>
            <a:pPr algn="ctr"/>
            <a:r>
              <a:rPr lang="de-DE" sz="2000">
                <a:solidFill>
                  <a:schemeClr val="tx1"/>
                </a:solidFill>
              </a:rPr>
              <a:t>Schwarzer Text</a:t>
            </a:r>
          </a:p>
          <a:p>
            <a:pPr algn="ctr"/>
            <a:r>
              <a:rPr lang="de-DE" sz="2000">
                <a:solidFill>
                  <a:schemeClr val="tx1"/>
                </a:solidFill>
              </a:rPr>
              <a:t>10,2:1</a:t>
            </a:r>
          </a:p>
        </p:txBody>
      </p:sp>
    </p:spTree>
    <p:extLst>
      <p:ext uri="{BB962C8B-B14F-4D97-AF65-F5344CB8AC3E}">
        <p14:creationId xmlns:p14="http://schemas.microsoft.com/office/powerpoint/2010/main" val="29486652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D8DF25-48E0-9BF0-48BC-2AAF7D04696A}"/>
              </a:ext>
            </a:extLst>
          </p:cNvPr>
          <p:cNvSpPr>
            <a:spLocks noGrp="1"/>
          </p:cNvSpPr>
          <p:nvPr>
            <p:ph type="title"/>
          </p:nvPr>
        </p:nvSpPr>
        <p:spPr/>
        <p:txBody>
          <a:bodyPr/>
          <a:lstStyle/>
          <a:p>
            <a:r>
              <a:rPr lang="de-DE"/>
              <a:t>Kopiervorlagen: Formen mit Text</a:t>
            </a:r>
          </a:p>
        </p:txBody>
      </p:sp>
      <p:sp>
        <p:nvSpPr>
          <p:cNvPr id="7" name="Fußzeilenplatzhalter 6">
            <a:extLst>
              <a:ext uri="{FF2B5EF4-FFF2-40B4-BE49-F238E27FC236}">
                <a16:creationId xmlns:a16="http://schemas.microsoft.com/office/drawing/2014/main" id="{D8C46310-AF15-121F-B544-2D2D515429B6}"/>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8" name="Foliennummernplatzhalter 7">
            <a:extLst>
              <a:ext uri="{FF2B5EF4-FFF2-40B4-BE49-F238E27FC236}">
                <a16:creationId xmlns:a16="http://schemas.microsoft.com/office/drawing/2014/main" id="{1B8CE917-6B50-C140-AF18-A7E653E26CFF}"/>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8</a:t>
            </a:fld>
            <a:endParaRPr lang="de-DE"/>
          </a:p>
        </p:txBody>
      </p:sp>
      <p:sp>
        <p:nvSpPr>
          <p:cNvPr id="5" name="Rechteck 4">
            <a:extLst>
              <a:ext uri="{FF2B5EF4-FFF2-40B4-BE49-F238E27FC236}">
                <a16:creationId xmlns:a16="http://schemas.microsoft.com/office/drawing/2014/main" id="{F6CE6DDF-1782-CF52-D33C-B162DF2B49B8}"/>
              </a:ext>
              <a:ext uri="{C183D7F6-B498-43B3-948B-1728B52AA6E4}">
                <adec:decorative xmlns:adec="http://schemas.microsoft.com/office/drawing/2017/decorative" val="0"/>
              </a:ext>
            </a:extLst>
          </p:cNvPr>
          <p:cNvSpPr/>
          <p:nvPr/>
        </p:nvSpPr>
        <p:spPr>
          <a:xfrm>
            <a:off x="585690" y="1722050"/>
            <a:ext cx="3564000" cy="514738"/>
          </a:xfrm>
          <a:prstGeom prst="rect">
            <a:avLst/>
          </a:prstGeom>
          <a:solidFill>
            <a:schemeClr val="accent1"/>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spAutoFit/>
          </a:bodyPr>
          <a:lstStyle/>
          <a:p>
            <a:r>
              <a:rPr lang="de-DE" sz="2400"/>
              <a:t>Weißer Text</a:t>
            </a:r>
            <a:endParaRPr lang="de-DE" sz="2400" dirty="0"/>
          </a:p>
        </p:txBody>
      </p:sp>
      <p:sp>
        <p:nvSpPr>
          <p:cNvPr id="9" name="Rechteck 8">
            <a:extLst>
              <a:ext uri="{FF2B5EF4-FFF2-40B4-BE49-F238E27FC236}">
                <a16:creationId xmlns:a16="http://schemas.microsoft.com/office/drawing/2014/main" id="{C7315CAF-D15F-B67E-9CA5-36BEEAFC18C8}"/>
              </a:ext>
              <a:ext uri="{C183D7F6-B498-43B3-948B-1728B52AA6E4}">
                <adec:decorative xmlns:adec="http://schemas.microsoft.com/office/drawing/2017/decorative" val="0"/>
              </a:ext>
            </a:extLst>
          </p:cNvPr>
          <p:cNvSpPr/>
          <p:nvPr/>
        </p:nvSpPr>
        <p:spPr>
          <a:xfrm>
            <a:off x="585690" y="2365763"/>
            <a:ext cx="3564000" cy="1878013"/>
          </a:xfrm>
          <a:prstGeom prst="rect">
            <a:avLst/>
          </a:prstGeom>
          <a:solidFill>
            <a:schemeClr val="accent1">
              <a:lumMod val="20000"/>
              <a:lumOff val="80000"/>
            </a:schemeClr>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nchorCtr="0"/>
          <a:lstStyle/>
          <a:p>
            <a:r>
              <a:rPr lang="de-DE" sz="2400" dirty="0">
                <a:solidFill>
                  <a:schemeClr val="tx1"/>
                </a:solidFill>
              </a:rPr>
              <a:t>Schwarzer Text</a:t>
            </a:r>
          </a:p>
        </p:txBody>
      </p:sp>
      <p:sp>
        <p:nvSpPr>
          <p:cNvPr id="12" name="Ellipse 11">
            <a:extLst>
              <a:ext uri="{FF2B5EF4-FFF2-40B4-BE49-F238E27FC236}">
                <a16:creationId xmlns:a16="http://schemas.microsoft.com/office/drawing/2014/main" id="{326637DA-41FC-F075-04A0-13DAC9990059}"/>
              </a:ext>
              <a:ext uri="{C183D7F6-B498-43B3-948B-1728B52AA6E4}">
                <adec:decorative xmlns:adec="http://schemas.microsoft.com/office/drawing/2017/decorative" val="0"/>
              </a:ext>
            </a:extLst>
          </p:cNvPr>
          <p:cNvSpPr>
            <a:spLocks noChangeAspect="1"/>
          </p:cNvSpPr>
          <p:nvPr/>
        </p:nvSpPr>
        <p:spPr>
          <a:xfrm>
            <a:off x="1025921" y="3413513"/>
            <a:ext cx="2683539" cy="2683539"/>
          </a:xfrm>
          <a:prstGeom prst="ellipse">
            <a:avLst/>
          </a:prstGeom>
          <a:solidFill>
            <a:schemeClr val="accent1"/>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spcBef>
                <a:spcPts val="1200"/>
              </a:spcBef>
            </a:pPr>
            <a:r>
              <a:rPr lang="de-DE" sz="2400">
                <a:solidFill>
                  <a:schemeClr val="bg1"/>
                </a:solidFill>
              </a:rPr>
              <a:t>Weißer Text</a:t>
            </a:r>
            <a:endParaRPr lang="de-DE" sz="2400" dirty="0">
              <a:solidFill>
                <a:schemeClr val="bg1"/>
              </a:solidFill>
            </a:endParaRPr>
          </a:p>
        </p:txBody>
      </p:sp>
      <p:sp>
        <p:nvSpPr>
          <p:cNvPr id="15" name="Rechteck 14">
            <a:extLst>
              <a:ext uri="{FF2B5EF4-FFF2-40B4-BE49-F238E27FC236}">
                <a16:creationId xmlns:a16="http://schemas.microsoft.com/office/drawing/2014/main" id="{AF726A2A-AD16-A9B9-E96C-D82326F70F83}"/>
              </a:ext>
              <a:ext uri="{C183D7F6-B498-43B3-948B-1728B52AA6E4}">
                <adec:decorative xmlns:adec="http://schemas.microsoft.com/office/drawing/2017/decorative" val="0"/>
              </a:ext>
            </a:extLst>
          </p:cNvPr>
          <p:cNvSpPr/>
          <p:nvPr/>
        </p:nvSpPr>
        <p:spPr>
          <a:xfrm>
            <a:off x="4314000" y="1722050"/>
            <a:ext cx="3564000" cy="514738"/>
          </a:xfrm>
          <a:prstGeom prst="rect">
            <a:avLst/>
          </a:prstGeom>
          <a:solidFill>
            <a:schemeClr val="accent3"/>
          </a:solidFill>
          <a:ln w="12700">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spAutoFit/>
          </a:bodyPr>
          <a:lstStyle/>
          <a:p>
            <a:r>
              <a:rPr lang="de-DE" sz="2400">
                <a:solidFill>
                  <a:schemeClr val="tx1"/>
                </a:solidFill>
              </a:rPr>
              <a:t>Schwarzer Text</a:t>
            </a:r>
            <a:endParaRPr lang="de-DE" sz="2400" dirty="0">
              <a:solidFill>
                <a:schemeClr val="tx1"/>
              </a:solidFill>
            </a:endParaRPr>
          </a:p>
        </p:txBody>
      </p:sp>
      <p:sp>
        <p:nvSpPr>
          <p:cNvPr id="17" name="Rechteck 16">
            <a:extLst>
              <a:ext uri="{FF2B5EF4-FFF2-40B4-BE49-F238E27FC236}">
                <a16:creationId xmlns:a16="http://schemas.microsoft.com/office/drawing/2014/main" id="{7A6B00F4-6DAA-A8F0-A9A8-16C3EC6675C2}"/>
              </a:ext>
              <a:ext uri="{C183D7F6-B498-43B3-948B-1728B52AA6E4}">
                <adec:decorative xmlns:adec="http://schemas.microsoft.com/office/drawing/2017/decorative" val="0"/>
              </a:ext>
            </a:extLst>
          </p:cNvPr>
          <p:cNvSpPr/>
          <p:nvPr/>
        </p:nvSpPr>
        <p:spPr>
          <a:xfrm>
            <a:off x="4314000" y="2365763"/>
            <a:ext cx="3564000" cy="1878013"/>
          </a:xfrm>
          <a:prstGeom prst="rect">
            <a:avLst/>
          </a:prstGeom>
          <a:solidFill>
            <a:schemeClr val="accent3">
              <a:lumMod val="40000"/>
              <a:lumOff val="60000"/>
            </a:schemeClr>
          </a:solidFill>
          <a:ln w="12700">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nchorCtr="0"/>
          <a:lstStyle/>
          <a:p>
            <a:r>
              <a:rPr lang="de-DE" sz="2400" dirty="0">
                <a:solidFill>
                  <a:schemeClr val="tx1"/>
                </a:solidFill>
              </a:rPr>
              <a:t>Schwarzer Text</a:t>
            </a:r>
          </a:p>
        </p:txBody>
      </p:sp>
      <p:sp>
        <p:nvSpPr>
          <p:cNvPr id="19" name="Ellipse 18">
            <a:extLst>
              <a:ext uri="{FF2B5EF4-FFF2-40B4-BE49-F238E27FC236}">
                <a16:creationId xmlns:a16="http://schemas.microsoft.com/office/drawing/2014/main" id="{AB2F41CE-4BEC-8632-E153-1071134E1D85}"/>
              </a:ext>
              <a:ext uri="{C183D7F6-B498-43B3-948B-1728B52AA6E4}">
                <adec:decorative xmlns:adec="http://schemas.microsoft.com/office/drawing/2017/decorative" val="0"/>
              </a:ext>
            </a:extLst>
          </p:cNvPr>
          <p:cNvSpPr>
            <a:spLocks noChangeAspect="1"/>
          </p:cNvSpPr>
          <p:nvPr/>
        </p:nvSpPr>
        <p:spPr>
          <a:xfrm>
            <a:off x="4754231" y="3413513"/>
            <a:ext cx="2683539" cy="2683539"/>
          </a:xfrm>
          <a:prstGeom prst="ellipse">
            <a:avLst/>
          </a:prstGeom>
          <a:solidFill>
            <a:schemeClr val="accent3"/>
          </a:solidFill>
          <a:ln w="12700">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spcBef>
                <a:spcPts val="1200"/>
              </a:spcBef>
            </a:pPr>
            <a:r>
              <a:rPr lang="de-DE" sz="2400">
                <a:solidFill>
                  <a:schemeClr val="tx1"/>
                </a:solidFill>
              </a:rPr>
              <a:t>Schwarzer Text</a:t>
            </a:r>
            <a:endParaRPr lang="de-DE" sz="2400" dirty="0">
              <a:solidFill>
                <a:schemeClr val="tx1"/>
              </a:solidFill>
            </a:endParaRPr>
          </a:p>
        </p:txBody>
      </p:sp>
      <p:sp>
        <p:nvSpPr>
          <p:cNvPr id="22" name="Rechteck 21">
            <a:extLst>
              <a:ext uri="{FF2B5EF4-FFF2-40B4-BE49-F238E27FC236}">
                <a16:creationId xmlns:a16="http://schemas.microsoft.com/office/drawing/2014/main" id="{5FA2F0A2-7249-12AF-9E0F-ACC13E9D0C4D}"/>
              </a:ext>
              <a:ext uri="{C183D7F6-B498-43B3-948B-1728B52AA6E4}">
                <adec:decorative xmlns:adec="http://schemas.microsoft.com/office/drawing/2017/decorative" val="0"/>
              </a:ext>
            </a:extLst>
          </p:cNvPr>
          <p:cNvSpPr/>
          <p:nvPr/>
        </p:nvSpPr>
        <p:spPr>
          <a:xfrm>
            <a:off x="8031163" y="1722050"/>
            <a:ext cx="3564000" cy="514738"/>
          </a:xfrm>
          <a:prstGeom prst="rect">
            <a:avLst/>
          </a:prstGeom>
          <a:solidFill>
            <a:schemeClr val="accent2">
              <a:lumMod val="90000"/>
            </a:schemeClr>
          </a:solidFill>
          <a:ln w="1270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t" anchorCtr="0">
            <a:spAutoFit/>
          </a:bodyPr>
          <a:lstStyle/>
          <a:p>
            <a:r>
              <a:rPr lang="de-DE" sz="2400">
                <a:solidFill>
                  <a:schemeClr val="tx1"/>
                </a:solidFill>
              </a:rPr>
              <a:t>Schwarzer Text</a:t>
            </a:r>
            <a:endParaRPr lang="de-DE" sz="2400" dirty="0">
              <a:solidFill>
                <a:schemeClr val="tx1"/>
              </a:solidFill>
            </a:endParaRPr>
          </a:p>
        </p:txBody>
      </p:sp>
      <p:sp>
        <p:nvSpPr>
          <p:cNvPr id="26" name="Rechteck 25">
            <a:extLst>
              <a:ext uri="{FF2B5EF4-FFF2-40B4-BE49-F238E27FC236}">
                <a16:creationId xmlns:a16="http://schemas.microsoft.com/office/drawing/2014/main" id="{5A0DCBF3-57FE-0E2F-83D9-FC700B560254}"/>
              </a:ext>
              <a:ext uri="{C183D7F6-B498-43B3-948B-1728B52AA6E4}">
                <adec:decorative xmlns:adec="http://schemas.microsoft.com/office/drawing/2017/decorative" val="0"/>
              </a:ext>
            </a:extLst>
          </p:cNvPr>
          <p:cNvSpPr/>
          <p:nvPr/>
        </p:nvSpPr>
        <p:spPr>
          <a:xfrm>
            <a:off x="8031163" y="2365763"/>
            <a:ext cx="3564000" cy="1878013"/>
          </a:xfrm>
          <a:prstGeom prst="rect">
            <a:avLst/>
          </a:prstGeom>
          <a:solidFill>
            <a:schemeClr val="accent2">
              <a:lumMod val="20000"/>
              <a:lumOff val="80000"/>
            </a:schemeClr>
          </a:solidFill>
          <a:ln w="1270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rtlCol="0" anchor="t" anchorCtr="0"/>
          <a:lstStyle/>
          <a:p>
            <a:r>
              <a:rPr lang="de-DE" sz="2400" dirty="0">
                <a:solidFill>
                  <a:schemeClr val="tx1"/>
                </a:solidFill>
              </a:rPr>
              <a:t>Schwarzer Text</a:t>
            </a:r>
          </a:p>
        </p:txBody>
      </p:sp>
      <p:sp>
        <p:nvSpPr>
          <p:cNvPr id="30" name="Ellipse 29">
            <a:extLst>
              <a:ext uri="{FF2B5EF4-FFF2-40B4-BE49-F238E27FC236}">
                <a16:creationId xmlns:a16="http://schemas.microsoft.com/office/drawing/2014/main" id="{DAA08BBF-0244-30FD-1540-58173C1A67B2}"/>
              </a:ext>
              <a:ext uri="{C183D7F6-B498-43B3-948B-1728B52AA6E4}">
                <adec:decorative xmlns:adec="http://schemas.microsoft.com/office/drawing/2017/decorative" val="0"/>
              </a:ext>
            </a:extLst>
          </p:cNvPr>
          <p:cNvSpPr>
            <a:spLocks noChangeAspect="1"/>
          </p:cNvSpPr>
          <p:nvPr/>
        </p:nvSpPr>
        <p:spPr>
          <a:xfrm>
            <a:off x="8471394" y="3413513"/>
            <a:ext cx="2683539" cy="2683539"/>
          </a:xfrm>
          <a:prstGeom prst="ellipse">
            <a:avLst/>
          </a:prstGeom>
          <a:solidFill>
            <a:schemeClr val="accent2"/>
          </a:solidFill>
          <a:ln w="1270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110000"/>
              </a:lnSpc>
              <a:spcBef>
                <a:spcPts val="1200"/>
              </a:spcBef>
            </a:pPr>
            <a:r>
              <a:rPr lang="de-DE" sz="2400">
                <a:solidFill>
                  <a:schemeClr val="tx1"/>
                </a:solidFill>
              </a:rPr>
              <a:t>Schwarzer Text</a:t>
            </a:r>
            <a:endParaRPr lang="de-DE" sz="2400" dirty="0">
              <a:solidFill>
                <a:schemeClr val="tx1"/>
              </a:solidFill>
            </a:endParaRPr>
          </a:p>
        </p:txBody>
      </p:sp>
    </p:spTree>
    <p:extLst>
      <p:ext uri="{BB962C8B-B14F-4D97-AF65-F5344CB8AC3E}">
        <p14:creationId xmlns:p14="http://schemas.microsoft.com/office/powerpoint/2010/main" val="38655330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E2574B-58FA-B769-E9BC-0A5AEDD096B6}"/>
              </a:ext>
            </a:extLst>
          </p:cNvPr>
          <p:cNvSpPr>
            <a:spLocks noGrp="1"/>
          </p:cNvSpPr>
          <p:nvPr>
            <p:ph type="title"/>
          </p:nvPr>
        </p:nvSpPr>
        <p:spPr/>
        <p:txBody>
          <a:bodyPr/>
          <a:lstStyle/>
          <a:p>
            <a:r>
              <a:rPr lang="de-DE"/>
              <a:t>Kopiervorlagen: Textfelder, Pfeile, Büroklammer-Icon</a:t>
            </a:r>
          </a:p>
        </p:txBody>
      </p:sp>
      <p:sp>
        <p:nvSpPr>
          <p:cNvPr id="9" name="Fußzeilenplatzhalter 8">
            <a:extLst>
              <a:ext uri="{FF2B5EF4-FFF2-40B4-BE49-F238E27FC236}">
                <a16:creationId xmlns:a16="http://schemas.microsoft.com/office/drawing/2014/main" id="{34C0B5B3-1A7A-F388-E605-6673C7838690}"/>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12" name="Foliennummernplatzhalter 11">
            <a:extLst>
              <a:ext uri="{FF2B5EF4-FFF2-40B4-BE49-F238E27FC236}">
                <a16:creationId xmlns:a16="http://schemas.microsoft.com/office/drawing/2014/main" id="{82EC7872-7B86-3750-9390-9DAAA988D84B}"/>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9</a:t>
            </a:fld>
            <a:endParaRPr lang="de-DE"/>
          </a:p>
        </p:txBody>
      </p:sp>
      <p:sp>
        <p:nvSpPr>
          <p:cNvPr id="3" name="Textfeld 2">
            <a:extLst>
              <a:ext uri="{FF2B5EF4-FFF2-40B4-BE49-F238E27FC236}">
                <a16:creationId xmlns:a16="http://schemas.microsoft.com/office/drawing/2014/main" id="{084E666E-BF08-4605-A09D-E56C373327EC}"/>
              </a:ext>
              <a:ext uri="{C183D7F6-B498-43B3-948B-1728B52AA6E4}">
                <adec:decorative xmlns:adec="http://schemas.microsoft.com/office/drawing/2017/decorative" val="0"/>
              </a:ext>
            </a:extLst>
          </p:cNvPr>
          <p:cNvSpPr txBox="1"/>
          <p:nvPr/>
        </p:nvSpPr>
        <p:spPr>
          <a:xfrm>
            <a:off x="582293" y="1728048"/>
            <a:ext cx="3574602" cy="1183427"/>
          </a:xfrm>
          <a:prstGeom prst="rect">
            <a:avLst/>
          </a:prstGeom>
          <a:noFill/>
          <a:ln w="12700">
            <a:solidFill>
              <a:schemeClr val="tx1"/>
            </a:solidFill>
          </a:ln>
        </p:spPr>
        <p:txBody>
          <a:bodyPr wrap="square" lIns="108000" tIns="72000" rIns="108000" bIns="72000" rtlCol="0">
            <a:noAutofit/>
          </a:bodyPr>
          <a:lstStyle/>
          <a:p>
            <a:pPr algn="l">
              <a:lnSpc>
                <a:spcPct val="110000"/>
              </a:lnSpc>
              <a:spcBef>
                <a:spcPts val="1200"/>
              </a:spcBef>
            </a:pPr>
            <a:r>
              <a:rPr lang="de-DE" sz="2400" dirty="0"/>
              <a:t>Textfeld ohne Füllfarbe, aber mit Rahmen</a:t>
            </a:r>
          </a:p>
        </p:txBody>
      </p:sp>
      <p:sp>
        <p:nvSpPr>
          <p:cNvPr id="5" name="Textfeld 4">
            <a:extLst>
              <a:ext uri="{FF2B5EF4-FFF2-40B4-BE49-F238E27FC236}">
                <a16:creationId xmlns:a16="http://schemas.microsoft.com/office/drawing/2014/main" id="{286D7D25-12CA-AC01-82ED-CF452C84281F}"/>
              </a:ext>
              <a:ext uri="{C183D7F6-B498-43B3-948B-1728B52AA6E4}">
                <adec:decorative xmlns:adec="http://schemas.microsoft.com/office/drawing/2017/decorative" val="0"/>
              </a:ext>
            </a:extLst>
          </p:cNvPr>
          <p:cNvSpPr txBox="1"/>
          <p:nvPr/>
        </p:nvSpPr>
        <p:spPr>
          <a:xfrm>
            <a:off x="582293" y="3565481"/>
            <a:ext cx="3582219" cy="1175885"/>
          </a:xfrm>
          <a:prstGeom prst="rect">
            <a:avLst/>
          </a:prstGeom>
          <a:noFill/>
        </p:spPr>
        <p:txBody>
          <a:bodyPr wrap="square" lIns="108000" tIns="72000" rIns="108000" bIns="72000" rtlCol="0">
            <a:noAutofit/>
          </a:bodyPr>
          <a:lstStyle/>
          <a:p>
            <a:pPr algn="l">
              <a:lnSpc>
                <a:spcPct val="110000"/>
              </a:lnSpc>
              <a:spcBef>
                <a:spcPts val="1200"/>
              </a:spcBef>
            </a:pPr>
            <a:r>
              <a:rPr lang="de-DE" sz="2400" dirty="0"/>
              <a:t>Standardtextfeld ohne Füllfarbe und Rahmen</a:t>
            </a:r>
          </a:p>
        </p:txBody>
      </p:sp>
      <p:grpSp>
        <p:nvGrpSpPr>
          <p:cNvPr id="25" name="Gruppieren 24" descr="Büroklammer-Icon">
            <a:extLst>
              <a:ext uri="{FF2B5EF4-FFF2-40B4-BE49-F238E27FC236}">
                <a16:creationId xmlns:a16="http://schemas.microsoft.com/office/drawing/2014/main" id="{C510BC65-D8E8-9914-9BBB-C922014591C9}"/>
              </a:ext>
            </a:extLst>
          </p:cNvPr>
          <p:cNvGrpSpPr/>
          <p:nvPr/>
        </p:nvGrpSpPr>
        <p:grpSpPr>
          <a:xfrm rot="677530">
            <a:off x="919235" y="5394768"/>
            <a:ext cx="648000" cy="648000"/>
            <a:chOff x="11260811" y="5576652"/>
            <a:chExt cx="709848" cy="709848"/>
          </a:xfrm>
        </p:grpSpPr>
        <p:sp>
          <p:nvSpPr>
            <p:cNvPr id="26" name="Ellipse 25" descr="violette runde Fläche mit weißer Rahmenlinie">
              <a:extLst>
                <a:ext uri="{FF2B5EF4-FFF2-40B4-BE49-F238E27FC236}">
                  <a16:creationId xmlns:a16="http://schemas.microsoft.com/office/drawing/2014/main" id="{54987FB3-8B7B-513C-C675-C4502B1CD2DF}"/>
                </a:ext>
                <a:ext uri="{C183D7F6-B498-43B3-948B-1728B52AA6E4}">
                  <adec:decorative xmlns:adec="http://schemas.microsoft.com/office/drawing/2017/decorative" val="0"/>
                </a:ext>
              </a:extLst>
            </p:cNvPr>
            <p:cNvSpPr>
              <a:spLocks noChangeAspect="1"/>
            </p:cNvSpPr>
            <p:nvPr/>
          </p:nvSpPr>
          <p:spPr>
            <a:xfrm>
              <a:off x="11260811" y="5576652"/>
              <a:ext cx="709848" cy="709848"/>
            </a:xfrm>
            <a:prstGeom prst="ellipse">
              <a:avLst/>
            </a:prstGeom>
            <a:solidFill>
              <a:schemeClr val="accent4">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27" name="Freihandform: Form 26">
              <a:extLst>
                <a:ext uri="{FF2B5EF4-FFF2-40B4-BE49-F238E27FC236}">
                  <a16:creationId xmlns:a16="http://schemas.microsoft.com/office/drawing/2014/main" id="{44BD97B1-6160-E7D6-632B-01379D05412E}"/>
                </a:ext>
              </a:extLst>
            </p:cNvPr>
            <p:cNvSpPr/>
            <p:nvPr/>
          </p:nvSpPr>
          <p:spPr>
            <a:xfrm rot="8519015">
              <a:off x="11422820" y="5592706"/>
              <a:ext cx="279762" cy="566985"/>
            </a:xfrm>
            <a:custGeom>
              <a:avLst/>
              <a:gdLst>
                <a:gd name="csX0" fmla="*/ 148391 w 932847"/>
                <a:gd name="csY0" fmla="*/ 1817928 h 1817928"/>
                <a:gd name="csX1" fmla="*/ 3160 w 932847"/>
                <a:gd name="csY1" fmla="*/ 1817928 h 1817928"/>
                <a:gd name="csX2" fmla="*/ 0 w 932847"/>
                <a:gd name="csY2" fmla="*/ 1783578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715104 w 932847"/>
                <a:gd name="csY13" fmla="*/ 1817928 h 1817928"/>
                <a:gd name="csX14" fmla="*/ 572256 w 932847"/>
                <a:gd name="csY14" fmla="*/ 1817928 h 1817928"/>
                <a:gd name="csX15" fmla="*/ 574060 w 932847"/>
                <a:gd name="csY15" fmla="*/ 1801505 h 1817928"/>
                <a:gd name="csX16" fmla="*/ 574060 w 932847"/>
                <a:gd name="csY16" fmla="*/ 692857 h 1817928"/>
                <a:gd name="csX17" fmla="*/ 487951 w 932847"/>
                <a:gd name="csY17" fmla="*/ 581632 h 1817928"/>
                <a:gd name="csX18" fmla="*/ 358787 w 932847"/>
                <a:gd name="csY18" fmla="*/ 685679 h 1817928"/>
                <a:gd name="csX19" fmla="*/ 358787 w 932847"/>
                <a:gd name="csY19" fmla="*/ 1403254 h 1817928"/>
                <a:gd name="csX20" fmla="*/ 287030 w 932847"/>
                <a:gd name="csY20" fmla="*/ 1475012 h 1817928"/>
                <a:gd name="csX21" fmla="*/ 215273 w 932847"/>
                <a:gd name="csY21" fmla="*/ 1403254 h 1817928"/>
                <a:gd name="csX22" fmla="*/ 215273 w 932847"/>
                <a:gd name="csY22" fmla="*/ 692843 h 1817928"/>
                <a:gd name="csX23" fmla="*/ 434132 w 932847"/>
                <a:gd name="csY23" fmla="*/ 434516 h 1817928"/>
                <a:gd name="csX24" fmla="*/ 717580 w 932847"/>
                <a:gd name="csY24" fmla="*/ 682074 h 1817928"/>
                <a:gd name="csX25" fmla="*/ 717580 w 932847"/>
                <a:gd name="csY25" fmla="*/ 1794327 h 1817928"/>
                <a:gd name="csX0" fmla="*/ 148391 w 932847"/>
                <a:gd name="csY0" fmla="*/ 1817928 h 1817928"/>
                <a:gd name="csX1" fmla="*/ 3160 w 932847"/>
                <a:gd name="csY1" fmla="*/ 1817928 h 1817928"/>
                <a:gd name="csX2" fmla="*/ 3643 w 932847"/>
                <a:gd name="csY2" fmla="*/ 1737344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148391 w 932847"/>
                <a:gd name="csY13" fmla="*/ 1817928 h 1817928"/>
                <a:gd name="csX14" fmla="*/ 715104 w 932847"/>
                <a:gd name="csY14" fmla="*/ 1817928 h 1817928"/>
                <a:gd name="csX15" fmla="*/ 572256 w 932847"/>
                <a:gd name="csY15" fmla="*/ 1817928 h 1817928"/>
                <a:gd name="csX16" fmla="*/ 574060 w 932847"/>
                <a:gd name="csY16" fmla="*/ 1801505 h 1817928"/>
                <a:gd name="csX17" fmla="*/ 574060 w 932847"/>
                <a:gd name="csY17" fmla="*/ 692857 h 1817928"/>
                <a:gd name="csX18" fmla="*/ 487951 w 932847"/>
                <a:gd name="csY18" fmla="*/ 581632 h 1817928"/>
                <a:gd name="csX19" fmla="*/ 358787 w 932847"/>
                <a:gd name="csY19" fmla="*/ 685679 h 1817928"/>
                <a:gd name="csX20" fmla="*/ 358787 w 932847"/>
                <a:gd name="csY20" fmla="*/ 1403254 h 1817928"/>
                <a:gd name="csX21" fmla="*/ 287030 w 932847"/>
                <a:gd name="csY21" fmla="*/ 1475012 h 1817928"/>
                <a:gd name="csX22" fmla="*/ 215273 w 932847"/>
                <a:gd name="csY22" fmla="*/ 1403254 h 1817928"/>
                <a:gd name="csX23" fmla="*/ 215273 w 932847"/>
                <a:gd name="csY23" fmla="*/ 692843 h 1817928"/>
                <a:gd name="csX24" fmla="*/ 434132 w 932847"/>
                <a:gd name="csY24" fmla="*/ 434516 h 1817928"/>
                <a:gd name="csX25" fmla="*/ 717580 w 932847"/>
                <a:gd name="csY25" fmla="*/ 682074 h 1817928"/>
                <a:gd name="csX26" fmla="*/ 717580 w 932847"/>
                <a:gd name="csY26" fmla="*/ 1794327 h 1817928"/>
                <a:gd name="csX27" fmla="*/ 715104 w 932847"/>
                <a:gd name="csY27" fmla="*/ 1817928 h 1817928"/>
                <a:gd name="csX0" fmla="*/ 148391 w 932847"/>
                <a:gd name="csY0" fmla="*/ 1817928 h 1817928"/>
                <a:gd name="csX1" fmla="*/ 22789 w 932847"/>
                <a:gd name="csY1" fmla="*/ 1710269 h 1817928"/>
                <a:gd name="csX2" fmla="*/ 3643 w 932847"/>
                <a:gd name="csY2" fmla="*/ 1737344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148391 w 932847"/>
                <a:gd name="csY13" fmla="*/ 1817928 h 1817928"/>
                <a:gd name="csX14" fmla="*/ 715104 w 932847"/>
                <a:gd name="csY14" fmla="*/ 1817928 h 1817928"/>
                <a:gd name="csX15" fmla="*/ 572256 w 932847"/>
                <a:gd name="csY15" fmla="*/ 1817928 h 1817928"/>
                <a:gd name="csX16" fmla="*/ 574060 w 932847"/>
                <a:gd name="csY16" fmla="*/ 1801505 h 1817928"/>
                <a:gd name="csX17" fmla="*/ 574060 w 932847"/>
                <a:gd name="csY17" fmla="*/ 692857 h 1817928"/>
                <a:gd name="csX18" fmla="*/ 487951 w 932847"/>
                <a:gd name="csY18" fmla="*/ 581632 h 1817928"/>
                <a:gd name="csX19" fmla="*/ 358787 w 932847"/>
                <a:gd name="csY19" fmla="*/ 685679 h 1817928"/>
                <a:gd name="csX20" fmla="*/ 358787 w 932847"/>
                <a:gd name="csY20" fmla="*/ 1403254 h 1817928"/>
                <a:gd name="csX21" fmla="*/ 287030 w 932847"/>
                <a:gd name="csY21" fmla="*/ 1475012 h 1817928"/>
                <a:gd name="csX22" fmla="*/ 215273 w 932847"/>
                <a:gd name="csY22" fmla="*/ 1403254 h 1817928"/>
                <a:gd name="csX23" fmla="*/ 215273 w 932847"/>
                <a:gd name="csY23" fmla="*/ 692843 h 1817928"/>
                <a:gd name="csX24" fmla="*/ 434132 w 932847"/>
                <a:gd name="csY24" fmla="*/ 434516 h 1817928"/>
                <a:gd name="csX25" fmla="*/ 717580 w 932847"/>
                <a:gd name="csY25" fmla="*/ 682074 h 1817928"/>
                <a:gd name="csX26" fmla="*/ 717580 w 932847"/>
                <a:gd name="csY26" fmla="*/ 1794327 h 1817928"/>
                <a:gd name="csX27" fmla="*/ 715104 w 932847"/>
                <a:gd name="csY27" fmla="*/ 1817928 h 1817928"/>
                <a:gd name="csX0" fmla="*/ 133923 w 932847"/>
                <a:gd name="csY0" fmla="*/ 1741766 h 1817928"/>
                <a:gd name="csX1" fmla="*/ 22789 w 932847"/>
                <a:gd name="csY1" fmla="*/ 1710269 h 1817928"/>
                <a:gd name="csX2" fmla="*/ 3643 w 932847"/>
                <a:gd name="csY2" fmla="*/ 1737344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133923 w 932847"/>
                <a:gd name="csY13" fmla="*/ 1741766 h 1817928"/>
                <a:gd name="csX14" fmla="*/ 715104 w 932847"/>
                <a:gd name="csY14" fmla="*/ 1817928 h 1817928"/>
                <a:gd name="csX15" fmla="*/ 572256 w 932847"/>
                <a:gd name="csY15" fmla="*/ 1817928 h 1817928"/>
                <a:gd name="csX16" fmla="*/ 574060 w 932847"/>
                <a:gd name="csY16" fmla="*/ 1801505 h 1817928"/>
                <a:gd name="csX17" fmla="*/ 574060 w 932847"/>
                <a:gd name="csY17" fmla="*/ 692857 h 1817928"/>
                <a:gd name="csX18" fmla="*/ 487951 w 932847"/>
                <a:gd name="csY18" fmla="*/ 581632 h 1817928"/>
                <a:gd name="csX19" fmla="*/ 358787 w 932847"/>
                <a:gd name="csY19" fmla="*/ 685679 h 1817928"/>
                <a:gd name="csX20" fmla="*/ 358787 w 932847"/>
                <a:gd name="csY20" fmla="*/ 1403254 h 1817928"/>
                <a:gd name="csX21" fmla="*/ 287030 w 932847"/>
                <a:gd name="csY21" fmla="*/ 1475012 h 1817928"/>
                <a:gd name="csX22" fmla="*/ 215273 w 932847"/>
                <a:gd name="csY22" fmla="*/ 1403254 h 1817928"/>
                <a:gd name="csX23" fmla="*/ 215273 w 932847"/>
                <a:gd name="csY23" fmla="*/ 692843 h 1817928"/>
                <a:gd name="csX24" fmla="*/ 434132 w 932847"/>
                <a:gd name="csY24" fmla="*/ 434516 h 1817928"/>
                <a:gd name="csX25" fmla="*/ 717580 w 932847"/>
                <a:gd name="csY25" fmla="*/ 682074 h 1817928"/>
                <a:gd name="csX26" fmla="*/ 717580 w 932847"/>
                <a:gd name="csY26" fmla="*/ 1794327 h 1817928"/>
                <a:gd name="csX27" fmla="*/ 715104 w 932847"/>
                <a:gd name="csY27" fmla="*/ 1817928 h 1817928"/>
                <a:gd name="csX0" fmla="*/ 133923 w 932847"/>
                <a:gd name="csY0" fmla="*/ 1741766 h 1817928"/>
                <a:gd name="csX1" fmla="*/ 22789 w 932847"/>
                <a:gd name="csY1" fmla="*/ 1710269 h 1817928"/>
                <a:gd name="csX2" fmla="*/ 3643 w 932847"/>
                <a:gd name="csY2" fmla="*/ 1737344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133923 w 932847"/>
                <a:gd name="csY13" fmla="*/ 1741766 h 1817928"/>
                <a:gd name="csX14" fmla="*/ 741634 w 932847"/>
                <a:gd name="csY14" fmla="*/ 1764420 h 1817928"/>
                <a:gd name="csX15" fmla="*/ 572256 w 932847"/>
                <a:gd name="csY15" fmla="*/ 1817928 h 1817928"/>
                <a:gd name="csX16" fmla="*/ 574060 w 932847"/>
                <a:gd name="csY16" fmla="*/ 1801505 h 1817928"/>
                <a:gd name="csX17" fmla="*/ 574060 w 932847"/>
                <a:gd name="csY17" fmla="*/ 692857 h 1817928"/>
                <a:gd name="csX18" fmla="*/ 487951 w 932847"/>
                <a:gd name="csY18" fmla="*/ 581632 h 1817928"/>
                <a:gd name="csX19" fmla="*/ 358787 w 932847"/>
                <a:gd name="csY19" fmla="*/ 685679 h 1817928"/>
                <a:gd name="csX20" fmla="*/ 358787 w 932847"/>
                <a:gd name="csY20" fmla="*/ 1403254 h 1817928"/>
                <a:gd name="csX21" fmla="*/ 287030 w 932847"/>
                <a:gd name="csY21" fmla="*/ 1475012 h 1817928"/>
                <a:gd name="csX22" fmla="*/ 215273 w 932847"/>
                <a:gd name="csY22" fmla="*/ 1403254 h 1817928"/>
                <a:gd name="csX23" fmla="*/ 215273 w 932847"/>
                <a:gd name="csY23" fmla="*/ 692843 h 1817928"/>
                <a:gd name="csX24" fmla="*/ 434132 w 932847"/>
                <a:gd name="csY24" fmla="*/ 434516 h 1817928"/>
                <a:gd name="csX25" fmla="*/ 717580 w 932847"/>
                <a:gd name="csY25" fmla="*/ 682074 h 1817928"/>
                <a:gd name="csX26" fmla="*/ 717580 w 932847"/>
                <a:gd name="csY26" fmla="*/ 1794327 h 1817928"/>
                <a:gd name="csX27" fmla="*/ 741634 w 932847"/>
                <a:gd name="csY27" fmla="*/ 1764420 h 1817928"/>
                <a:gd name="csX0" fmla="*/ 133923 w 932847"/>
                <a:gd name="csY0" fmla="*/ 1741766 h 1817928"/>
                <a:gd name="csX1" fmla="*/ 22789 w 932847"/>
                <a:gd name="csY1" fmla="*/ 1710269 h 1817928"/>
                <a:gd name="csX2" fmla="*/ 3643 w 932847"/>
                <a:gd name="csY2" fmla="*/ 1737344 h 1817928"/>
                <a:gd name="csX3" fmla="*/ 0 w 932847"/>
                <a:gd name="csY3" fmla="*/ 481174 h 1817928"/>
                <a:gd name="csX4" fmla="*/ 441314 w 932847"/>
                <a:gd name="csY4" fmla="*/ 387 h 1817928"/>
                <a:gd name="csX5" fmla="*/ 932847 w 932847"/>
                <a:gd name="csY5" fmla="*/ 470404 h 1817928"/>
                <a:gd name="csX6" fmla="*/ 932847 w 932847"/>
                <a:gd name="csY6" fmla="*/ 1403251 h 1817928"/>
                <a:gd name="csX7" fmla="*/ 861090 w 932847"/>
                <a:gd name="csY7" fmla="*/ 1475009 h 1817928"/>
                <a:gd name="csX8" fmla="*/ 789332 w 932847"/>
                <a:gd name="csY8" fmla="*/ 1403251 h 1817928"/>
                <a:gd name="csX9" fmla="*/ 789332 w 932847"/>
                <a:gd name="csY9" fmla="*/ 481174 h 1817928"/>
                <a:gd name="csX10" fmla="*/ 487951 w 932847"/>
                <a:gd name="csY10" fmla="*/ 147507 h 1817928"/>
                <a:gd name="csX11" fmla="*/ 143515 w 932847"/>
                <a:gd name="csY11" fmla="*/ 470404 h 1817928"/>
                <a:gd name="csX12" fmla="*/ 143515 w 932847"/>
                <a:gd name="csY12" fmla="*/ 1790742 h 1817928"/>
                <a:gd name="csX13" fmla="*/ 133923 w 932847"/>
                <a:gd name="csY13" fmla="*/ 1741766 h 1817928"/>
                <a:gd name="csX14" fmla="*/ 741634 w 932847"/>
                <a:gd name="csY14" fmla="*/ 1764420 h 1817928"/>
                <a:gd name="csX15" fmla="*/ 572256 w 932847"/>
                <a:gd name="csY15" fmla="*/ 1817928 h 1817928"/>
                <a:gd name="csX16" fmla="*/ 574060 w 932847"/>
                <a:gd name="csY16" fmla="*/ 692857 h 1817928"/>
                <a:gd name="csX17" fmla="*/ 487951 w 932847"/>
                <a:gd name="csY17" fmla="*/ 581632 h 1817928"/>
                <a:gd name="csX18" fmla="*/ 358787 w 932847"/>
                <a:gd name="csY18" fmla="*/ 685679 h 1817928"/>
                <a:gd name="csX19" fmla="*/ 358787 w 932847"/>
                <a:gd name="csY19" fmla="*/ 1403254 h 1817928"/>
                <a:gd name="csX20" fmla="*/ 287030 w 932847"/>
                <a:gd name="csY20" fmla="*/ 1475012 h 1817928"/>
                <a:gd name="csX21" fmla="*/ 215273 w 932847"/>
                <a:gd name="csY21" fmla="*/ 1403254 h 1817928"/>
                <a:gd name="csX22" fmla="*/ 215273 w 932847"/>
                <a:gd name="csY22" fmla="*/ 692843 h 1817928"/>
                <a:gd name="csX23" fmla="*/ 434132 w 932847"/>
                <a:gd name="csY23" fmla="*/ 434516 h 1817928"/>
                <a:gd name="csX24" fmla="*/ 717580 w 932847"/>
                <a:gd name="csY24" fmla="*/ 682074 h 1817928"/>
                <a:gd name="csX25" fmla="*/ 717580 w 932847"/>
                <a:gd name="csY25" fmla="*/ 1794327 h 1817928"/>
                <a:gd name="csX26" fmla="*/ 741634 w 932847"/>
                <a:gd name="csY26" fmla="*/ 1764420 h 1817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932847" h="1817928">
                  <a:moveTo>
                    <a:pt x="133923" y="1741766"/>
                  </a:moveTo>
                  <a:lnTo>
                    <a:pt x="22789" y="1710269"/>
                  </a:lnTo>
                  <a:lnTo>
                    <a:pt x="3643" y="1737344"/>
                  </a:lnTo>
                  <a:cubicBezTo>
                    <a:pt x="3643" y="1303209"/>
                    <a:pt x="0" y="915309"/>
                    <a:pt x="0" y="481174"/>
                  </a:cubicBezTo>
                  <a:cubicBezTo>
                    <a:pt x="0" y="230011"/>
                    <a:pt x="193745" y="14761"/>
                    <a:pt x="441314" y="387"/>
                  </a:cubicBezTo>
                  <a:cubicBezTo>
                    <a:pt x="710411" y="-10377"/>
                    <a:pt x="932847" y="204895"/>
                    <a:pt x="932847" y="470404"/>
                  </a:cubicBezTo>
                  <a:lnTo>
                    <a:pt x="932847" y="1403251"/>
                  </a:lnTo>
                  <a:cubicBezTo>
                    <a:pt x="932847" y="1442719"/>
                    <a:pt x="900558" y="1475009"/>
                    <a:pt x="861090" y="1475009"/>
                  </a:cubicBezTo>
                  <a:cubicBezTo>
                    <a:pt x="821622" y="1475009"/>
                    <a:pt x="789332" y="1442719"/>
                    <a:pt x="789332" y="1403251"/>
                  </a:cubicBezTo>
                  <a:lnTo>
                    <a:pt x="789332" y="481174"/>
                  </a:lnTo>
                  <a:cubicBezTo>
                    <a:pt x="789332" y="308956"/>
                    <a:pt x="660169" y="158276"/>
                    <a:pt x="487951" y="147507"/>
                  </a:cubicBezTo>
                  <a:cubicBezTo>
                    <a:pt x="301381" y="136743"/>
                    <a:pt x="143515" y="283846"/>
                    <a:pt x="143515" y="470404"/>
                  </a:cubicBezTo>
                  <a:lnTo>
                    <a:pt x="143515" y="1790742"/>
                  </a:lnTo>
                  <a:lnTo>
                    <a:pt x="133923" y="1741766"/>
                  </a:lnTo>
                  <a:close/>
                  <a:moveTo>
                    <a:pt x="741634" y="1764420"/>
                  </a:moveTo>
                  <a:lnTo>
                    <a:pt x="572256" y="1817928"/>
                  </a:lnTo>
                  <a:cubicBezTo>
                    <a:pt x="572857" y="1442904"/>
                    <a:pt x="573459" y="1067881"/>
                    <a:pt x="574060" y="692857"/>
                  </a:cubicBezTo>
                  <a:cubicBezTo>
                    <a:pt x="574060" y="639038"/>
                    <a:pt x="538181" y="592397"/>
                    <a:pt x="487951" y="581632"/>
                  </a:cubicBezTo>
                  <a:cubicBezTo>
                    <a:pt x="419780" y="567280"/>
                    <a:pt x="358787" y="621100"/>
                    <a:pt x="358787" y="685679"/>
                  </a:cubicBezTo>
                  <a:lnTo>
                    <a:pt x="358787" y="1403254"/>
                  </a:lnTo>
                  <a:cubicBezTo>
                    <a:pt x="358787" y="1442722"/>
                    <a:pt x="326498" y="1475012"/>
                    <a:pt x="287030" y="1475012"/>
                  </a:cubicBezTo>
                  <a:cubicBezTo>
                    <a:pt x="247562" y="1475012"/>
                    <a:pt x="215273" y="1442722"/>
                    <a:pt x="215273" y="1403254"/>
                  </a:cubicBezTo>
                  <a:lnTo>
                    <a:pt x="215273" y="692843"/>
                  </a:lnTo>
                  <a:cubicBezTo>
                    <a:pt x="215273" y="563680"/>
                    <a:pt x="304968" y="452450"/>
                    <a:pt x="434132" y="434516"/>
                  </a:cubicBezTo>
                  <a:cubicBezTo>
                    <a:pt x="588411" y="416577"/>
                    <a:pt x="717580" y="534977"/>
                    <a:pt x="717580" y="682074"/>
                  </a:cubicBezTo>
                  <a:lnTo>
                    <a:pt x="717580" y="1794327"/>
                  </a:lnTo>
                  <a:lnTo>
                    <a:pt x="741634" y="1764420"/>
                  </a:lnTo>
                  <a:close/>
                </a:path>
              </a:pathLst>
            </a:custGeom>
            <a:solidFill>
              <a:schemeClr val="bg1"/>
            </a:solidFill>
            <a:ln w="76200" cap="flat">
              <a:noFill/>
              <a:prstDash val="solid"/>
              <a:miter/>
            </a:ln>
          </p:spPr>
          <p:txBody>
            <a:bodyPr wrap="square">
              <a:noAutofit/>
            </a:bodyPr>
            <a:lstStyle/>
            <a:p>
              <a:endParaRPr lang="de-DE" dirty="0"/>
            </a:p>
          </p:txBody>
        </p:sp>
      </p:grpSp>
      <p:sp>
        <p:nvSpPr>
          <p:cNvPr id="4" name="Textfeld 3">
            <a:extLst>
              <a:ext uri="{FF2B5EF4-FFF2-40B4-BE49-F238E27FC236}">
                <a16:creationId xmlns:a16="http://schemas.microsoft.com/office/drawing/2014/main" id="{4148435F-053C-AC5D-89ED-322C8D48CB26}"/>
              </a:ext>
            </a:extLst>
          </p:cNvPr>
          <p:cNvSpPr txBox="1"/>
          <p:nvPr/>
        </p:nvSpPr>
        <p:spPr>
          <a:xfrm>
            <a:off x="1756533" y="5061923"/>
            <a:ext cx="2136258" cy="1313691"/>
          </a:xfrm>
          <a:prstGeom prst="rect">
            <a:avLst/>
          </a:prstGeom>
          <a:noFill/>
        </p:spPr>
        <p:txBody>
          <a:bodyPr wrap="square" lIns="108000" tIns="72000" rIns="108000" bIns="72000" rtlCol="0">
            <a:noAutofit/>
          </a:bodyPr>
          <a:lstStyle/>
          <a:p>
            <a:pPr algn="l">
              <a:lnSpc>
                <a:spcPct val="110000"/>
              </a:lnSpc>
              <a:spcBef>
                <a:spcPts val="1200"/>
              </a:spcBef>
            </a:pPr>
            <a:r>
              <a:rPr lang="de-DE" sz="1000"/>
              <a:t>Wenn Sie eine Präsentation als Handout verteilen wollen, machen Sie mit dem Icon auf einer Vortragsfolie kenntlich, dass es eine ergänzende Textfolie gibt. Platzieren Sie das Icon in der rechten unterene Ecke der Folie.</a:t>
            </a:r>
            <a:endParaRPr lang="de-DE" sz="1000" dirty="0"/>
          </a:p>
        </p:txBody>
      </p:sp>
      <p:cxnSp>
        <p:nvCxnSpPr>
          <p:cNvPr id="6" name="Gerade Verbindung mit Pfeil 5" descr="Linienpfeil nach rechts">
            <a:extLst>
              <a:ext uri="{FF2B5EF4-FFF2-40B4-BE49-F238E27FC236}">
                <a16:creationId xmlns:a16="http://schemas.microsoft.com/office/drawing/2014/main" id="{96BEA303-CBA8-8E90-D3A6-38775CA684C0}"/>
              </a:ext>
              <a:ext uri="{C183D7F6-B498-43B3-948B-1728B52AA6E4}">
                <adec:decorative xmlns:adec="http://schemas.microsoft.com/office/drawing/2017/decorative" val="0"/>
              </a:ext>
            </a:extLst>
          </p:cNvPr>
          <p:cNvCxnSpPr>
            <a:cxnSpLocks/>
          </p:cNvCxnSpPr>
          <p:nvPr/>
        </p:nvCxnSpPr>
        <p:spPr>
          <a:xfrm>
            <a:off x="4762947" y="3429000"/>
            <a:ext cx="2679701" cy="0"/>
          </a:xfrm>
          <a:prstGeom prst="straightConnector1">
            <a:avLst/>
          </a:prstGeom>
          <a:ln w="190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 name="Gerade Verbindung mit Pfeil 6" descr="gestrichelter Linienpfeil nach rechts">
            <a:extLst>
              <a:ext uri="{FF2B5EF4-FFF2-40B4-BE49-F238E27FC236}">
                <a16:creationId xmlns:a16="http://schemas.microsoft.com/office/drawing/2014/main" id="{72DEDB5D-1036-C5CB-916A-087ECA248FDB}"/>
              </a:ext>
              <a:ext uri="{C183D7F6-B498-43B3-948B-1728B52AA6E4}">
                <adec:decorative xmlns:adec="http://schemas.microsoft.com/office/drawing/2017/decorative" val="0"/>
              </a:ext>
            </a:extLst>
          </p:cNvPr>
          <p:cNvCxnSpPr>
            <a:cxnSpLocks/>
          </p:cNvCxnSpPr>
          <p:nvPr/>
        </p:nvCxnSpPr>
        <p:spPr>
          <a:xfrm>
            <a:off x="4762947" y="3711343"/>
            <a:ext cx="2679701" cy="0"/>
          </a:xfrm>
          <a:prstGeom prst="straightConnector1">
            <a:avLst/>
          </a:prstGeom>
          <a:ln w="19050">
            <a:solidFill>
              <a:schemeClr val="tx2"/>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8" name="Verbinder: gewinkelt 7" descr="gestrichelter Linienpfeil nach rechts mit gewinkelter Verbindung">
            <a:extLst>
              <a:ext uri="{FF2B5EF4-FFF2-40B4-BE49-F238E27FC236}">
                <a16:creationId xmlns:a16="http://schemas.microsoft.com/office/drawing/2014/main" id="{488D671B-D636-9EC2-B4AB-0F638DDBBB6F}"/>
              </a:ext>
              <a:ext uri="{C183D7F6-B498-43B3-948B-1728B52AA6E4}">
                <adec:decorative xmlns:adec="http://schemas.microsoft.com/office/drawing/2017/decorative" val="0"/>
              </a:ext>
            </a:extLst>
          </p:cNvPr>
          <p:cNvCxnSpPr>
            <a:cxnSpLocks/>
          </p:cNvCxnSpPr>
          <p:nvPr/>
        </p:nvCxnSpPr>
        <p:spPr>
          <a:xfrm>
            <a:off x="4762947" y="4041677"/>
            <a:ext cx="2679701" cy="563741"/>
          </a:xfrm>
          <a:prstGeom prst="bentConnector3">
            <a:avLst/>
          </a:prstGeom>
          <a:ln w="19050">
            <a:solidFill>
              <a:schemeClr val="tx2"/>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0" name="Verbinder: gewinkelt 9" descr="gewinkelter Linienpfeil nach rechts mit gewinkelter Verbindung">
            <a:extLst>
              <a:ext uri="{FF2B5EF4-FFF2-40B4-BE49-F238E27FC236}">
                <a16:creationId xmlns:a16="http://schemas.microsoft.com/office/drawing/2014/main" id="{87AF1ECC-FA09-3C9D-0178-0670AA9F19F7}"/>
              </a:ext>
              <a:ext uri="{C183D7F6-B498-43B3-948B-1728B52AA6E4}">
                <adec:decorative xmlns:adec="http://schemas.microsoft.com/office/drawing/2017/decorative" val="0"/>
              </a:ext>
            </a:extLst>
          </p:cNvPr>
          <p:cNvCxnSpPr>
            <a:cxnSpLocks/>
          </p:cNvCxnSpPr>
          <p:nvPr/>
        </p:nvCxnSpPr>
        <p:spPr>
          <a:xfrm>
            <a:off x="4762947" y="4777454"/>
            <a:ext cx="2679701" cy="619311"/>
          </a:xfrm>
          <a:prstGeom prst="bentConnector3">
            <a:avLst/>
          </a:prstGeom>
          <a:ln w="19050">
            <a:solidFill>
              <a:schemeClr val="tx2"/>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11" name="Pfeil: Fünfeck 10" descr="hellgrüner Flächenpfeil nach rechts">
            <a:extLst>
              <a:ext uri="{FF2B5EF4-FFF2-40B4-BE49-F238E27FC236}">
                <a16:creationId xmlns:a16="http://schemas.microsoft.com/office/drawing/2014/main" id="{E5079DBD-9D0C-5474-FE15-729B45A80786}"/>
              </a:ext>
              <a:ext uri="{C183D7F6-B498-43B3-948B-1728B52AA6E4}">
                <adec:decorative xmlns:adec="http://schemas.microsoft.com/office/drawing/2017/decorative" val="0"/>
              </a:ext>
            </a:extLst>
          </p:cNvPr>
          <p:cNvSpPr/>
          <p:nvPr/>
        </p:nvSpPr>
        <p:spPr>
          <a:xfrm>
            <a:off x="8031163" y="1731963"/>
            <a:ext cx="3574653" cy="1179512"/>
          </a:xfrm>
          <a:prstGeom prst="homePlate">
            <a:avLst/>
          </a:prstGeom>
          <a:solidFill>
            <a:schemeClr val="accent2">
              <a:lumMod val="40000"/>
              <a:lumOff val="60000"/>
            </a:schemeClr>
          </a:solidFill>
          <a:ln w="1270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Pfeil: Fünfeck 15" descr="hellblauer Flächenpfeil nach rechts">
            <a:extLst>
              <a:ext uri="{FF2B5EF4-FFF2-40B4-BE49-F238E27FC236}">
                <a16:creationId xmlns:a16="http://schemas.microsoft.com/office/drawing/2014/main" id="{07698215-6C8B-C9DF-E60E-F0AD8FA74A71}"/>
              </a:ext>
              <a:ext uri="{C183D7F6-B498-43B3-948B-1728B52AA6E4}">
                <adec:decorative xmlns:adec="http://schemas.microsoft.com/office/drawing/2017/decorative" val="0"/>
              </a:ext>
            </a:extLst>
          </p:cNvPr>
          <p:cNvSpPr/>
          <p:nvPr/>
        </p:nvSpPr>
        <p:spPr>
          <a:xfrm>
            <a:off x="8041084" y="3049671"/>
            <a:ext cx="3574653" cy="1179512"/>
          </a:xfrm>
          <a:prstGeom prst="homePlate">
            <a:avLst/>
          </a:prstGeom>
          <a:solidFill>
            <a:schemeClr val="accent1">
              <a:lumMod val="20000"/>
              <a:lumOff val="80000"/>
            </a:schemeClr>
          </a:solid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Pfeil: Fünfeck 21" descr="hellgelber Flächenpfeil nach rechts">
            <a:extLst>
              <a:ext uri="{FF2B5EF4-FFF2-40B4-BE49-F238E27FC236}">
                <a16:creationId xmlns:a16="http://schemas.microsoft.com/office/drawing/2014/main" id="{E81F6408-58B3-2533-019F-46D1E48EEC56}"/>
              </a:ext>
              <a:ext uri="{C183D7F6-B498-43B3-948B-1728B52AA6E4}">
                <adec:decorative xmlns:adec="http://schemas.microsoft.com/office/drawing/2017/decorative" val="0"/>
              </a:ext>
            </a:extLst>
          </p:cNvPr>
          <p:cNvSpPr/>
          <p:nvPr/>
        </p:nvSpPr>
        <p:spPr>
          <a:xfrm>
            <a:off x="8041083" y="4409356"/>
            <a:ext cx="3574653" cy="1179512"/>
          </a:xfrm>
          <a:prstGeom prst="homePlate">
            <a:avLst/>
          </a:prstGeom>
          <a:solidFill>
            <a:schemeClr val="accent3">
              <a:lumMod val="40000"/>
              <a:lumOff val="60000"/>
            </a:schemeClr>
          </a:solidFill>
          <a:ln w="12700">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1799520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0B3170-CB9E-C5BA-0C31-342555D6213E}"/>
              </a:ext>
            </a:extLst>
          </p:cNvPr>
          <p:cNvSpPr>
            <a:spLocks noGrp="1"/>
          </p:cNvSpPr>
          <p:nvPr>
            <p:ph type="title"/>
          </p:nvPr>
        </p:nvSpPr>
        <p:spPr/>
        <p:txBody>
          <a:bodyPr/>
          <a:lstStyle/>
          <a:p>
            <a:r>
              <a:rPr lang="de-DE"/>
              <a:t>Kopiervorlagen: Flächenformen ohne Text</a:t>
            </a:r>
          </a:p>
        </p:txBody>
      </p:sp>
      <p:sp>
        <p:nvSpPr>
          <p:cNvPr id="5" name="Fußzeilenplatzhalter 4">
            <a:extLst>
              <a:ext uri="{FF2B5EF4-FFF2-40B4-BE49-F238E27FC236}">
                <a16:creationId xmlns:a16="http://schemas.microsoft.com/office/drawing/2014/main" id="{9E4E09FC-2A94-4FA0-651C-A0A906A77911}"/>
              </a:ext>
              <a:ext uri="{C183D7F6-B498-43B3-948B-1728B52AA6E4}">
                <adec:decorative xmlns:adec="http://schemas.microsoft.com/office/drawing/2017/decorative" val="1"/>
              </a:ext>
            </a:extLst>
          </p:cNvPr>
          <p:cNvSpPr>
            <a:spLocks noGrp="1"/>
          </p:cNvSpPr>
          <p:nvPr>
            <p:ph type="ftr" sz="quarter" idx="11"/>
          </p:nvPr>
        </p:nvSpPr>
        <p:spPr/>
        <p:txBody>
          <a:bodyPr/>
          <a:lstStyle/>
          <a:p>
            <a:pPr algn="r"/>
            <a:r>
              <a:rPr lang="de-DE"/>
              <a:t>NESIS  |  </a:t>
            </a:r>
          </a:p>
        </p:txBody>
      </p:sp>
      <p:sp>
        <p:nvSpPr>
          <p:cNvPr id="7" name="Foliennummernplatzhalter 6">
            <a:extLst>
              <a:ext uri="{FF2B5EF4-FFF2-40B4-BE49-F238E27FC236}">
                <a16:creationId xmlns:a16="http://schemas.microsoft.com/office/drawing/2014/main" id="{1A383018-1F95-0D19-B912-785C2A5A74FC}"/>
              </a:ext>
              <a:ext uri="{C183D7F6-B498-43B3-948B-1728B52AA6E4}">
                <adec:decorative xmlns:adec="http://schemas.microsoft.com/office/drawing/2017/decorative" val="1"/>
              </a:ext>
            </a:extLst>
          </p:cNvPr>
          <p:cNvSpPr>
            <a:spLocks noGrp="1"/>
          </p:cNvSpPr>
          <p:nvPr>
            <p:ph type="sldNum" sz="quarter" idx="12"/>
          </p:nvPr>
        </p:nvSpPr>
        <p:spPr/>
        <p:txBody>
          <a:bodyPr/>
          <a:lstStyle/>
          <a:p>
            <a:pPr algn="ctr"/>
            <a:fld id="{37C8EFD0-3149-4D94-9B5E-42574A1C729F}" type="slidenum">
              <a:rPr lang="de-DE" smtClean="0"/>
              <a:pPr algn="ctr"/>
              <a:t>10</a:t>
            </a:fld>
            <a:endParaRPr lang="de-DE"/>
          </a:p>
        </p:txBody>
      </p:sp>
      <p:sp>
        <p:nvSpPr>
          <p:cNvPr id="6" name="Ellipse 5" descr="hellgrüne runde Fläche mit dunkler Rahmenlinie">
            <a:extLst>
              <a:ext uri="{FF2B5EF4-FFF2-40B4-BE49-F238E27FC236}">
                <a16:creationId xmlns:a16="http://schemas.microsoft.com/office/drawing/2014/main" id="{44308E53-561C-0AA4-887B-320F030EE702}"/>
              </a:ext>
              <a:ext uri="{C183D7F6-B498-43B3-948B-1728B52AA6E4}">
                <adec:decorative xmlns:adec="http://schemas.microsoft.com/office/drawing/2017/decorative" val="0"/>
              </a:ext>
            </a:extLst>
          </p:cNvPr>
          <p:cNvSpPr>
            <a:spLocks noChangeAspect="1"/>
          </p:cNvSpPr>
          <p:nvPr/>
        </p:nvSpPr>
        <p:spPr>
          <a:xfrm>
            <a:off x="958582" y="1225550"/>
            <a:ext cx="2617978" cy="2617978"/>
          </a:xfrm>
          <a:prstGeom prst="ellipse">
            <a:avLst/>
          </a:prstGeom>
          <a:solidFill>
            <a:schemeClr val="accent2">
              <a:lumMod val="40000"/>
              <a:lumOff val="60000"/>
            </a:schemeClr>
          </a:solidFill>
          <a:ln w="12700" cap="flat" cmpd="sng" algn="ctr">
            <a:solidFill>
              <a:schemeClr val="accent2">
                <a:lumMod val="50000"/>
              </a:schemeClr>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9" name="Ellipse 8" descr="hellgrüne runde Fläche mit weißer Rahmenlinie">
            <a:extLst>
              <a:ext uri="{FF2B5EF4-FFF2-40B4-BE49-F238E27FC236}">
                <a16:creationId xmlns:a16="http://schemas.microsoft.com/office/drawing/2014/main" id="{1AF460A7-7A49-29A7-CCE7-72ABF39496B2}"/>
              </a:ext>
              <a:ext uri="{C183D7F6-B498-43B3-948B-1728B52AA6E4}">
                <adec:decorative xmlns:adec="http://schemas.microsoft.com/office/drawing/2017/decorative" val="0"/>
              </a:ext>
            </a:extLst>
          </p:cNvPr>
          <p:cNvSpPr>
            <a:spLocks noChangeAspect="1"/>
          </p:cNvSpPr>
          <p:nvPr/>
        </p:nvSpPr>
        <p:spPr>
          <a:xfrm>
            <a:off x="2476377" y="1706563"/>
            <a:ext cx="1682873" cy="1682873"/>
          </a:xfrm>
          <a:prstGeom prst="ellipse">
            <a:avLst/>
          </a:prstGeom>
          <a:solidFill>
            <a:schemeClr val="accent2">
              <a:lumMod val="40000"/>
              <a:lumOff val="60000"/>
            </a:schemeClr>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12" name="Rechteck 11" descr="hellgrüne rechteckige Fläche mit dunkler Rahmenlinie">
            <a:extLst>
              <a:ext uri="{FF2B5EF4-FFF2-40B4-BE49-F238E27FC236}">
                <a16:creationId xmlns:a16="http://schemas.microsoft.com/office/drawing/2014/main" id="{46454233-1EB9-80DF-A6B6-8BBFA5020185}"/>
              </a:ext>
              <a:ext uri="{C183D7F6-B498-43B3-948B-1728B52AA6E4}">
                <adec:decorative xmlns:adec="http://schemas.microsoft.com/office/drawing/2017/decorative" val="0"/>
              </a:ext>
            </a:extLst>
          </p:cNvPr>
          <p:cNvSpPr/>
          <p:nvPr/>
        </p:nvSpPr>
        <p:spPr>
          <a:xfrm>
            <a:off x="587858" y="4423201"/>
            <a:ext cx="3564000" cy="1091191"/>
          </a:xfrm>
          <a:prstGeom prst="rect">
            <a:avLst/>
          </a:prstGeom>
          <a:solidFill>
            <a:schemeClr val="accent2">
              <a:lumMod val="40000"/>
              <a:lumOff val="60000"/>
            </a:schemeClr>
          </a:solidFill>
          <a:ln w="12700" cap="flat" cmpd="sng" algn="ctr">
            <a:solidFill>
              <a:schemeClr val="accent2">
                <a:lumMod val="50000"/>
              </a:schemeClr>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15" name="Rechteck 14" descr="hellgrüne rechteckige Fläche mit weißer Rahmenlinie">
            <a:extLst>
              <a:ext uri="{FF2B5EF4-FFF2-40B4-BE49-F238E27FC236}">
                <a16:creationId xmlns:a16="http://schemas.microsoft.com/office/drawing/2014/main" id="{A86E9DC5-A8D0-828D-CE15-929F54AD1A7B}"/>
              </a:ext>
              <a:ext uri="{C183D7F6-B498-43B3-948B-1728B52AA6E4}">
                <adec:decorative xmlns:adec="http://schemas.microsoft.com/office/drawing/2017/decorative" val="0"/>
              </a:ext>
            </a:extLst>
          </p:cNvPr>
          <p:cNvSpPr/>
          <p:nvPr/>
        </p:nvSpPr>
        <p:spPr>
          <a:xfrm>
            <a:off x="2207547" y="4877293"/>
            <a:ext cx="1745628" cy="1117741"/>
          </a:xfrm>
          <a:prstGeom prst="rect">
            <a:avLst/>
          </a:prstGeom>
          <a:solidFill>
            <a:schemeClr val="accent2">
              <a:lumMod val="40000"/>
              <a:lumOff val="60000"/>
            </a:schemeClr>
          </a:solidFill>
          <a:ln w="12700" cap="flat" cmpd="sng" algn="ctr">
            <a:solidFill>
              <a:schemeClr val="bg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18" name="Ellipse 17" descr="hellblaue runde Fläche mit dunkler Rahmenlinie">
            <a:extLst>
              <a:ext uri="{FF2B5EF4-FFF2-40B4-BE49-F238E27FC236}">
                <a16:creationId xmlns:a16="http://schemas.microsoft.com/office/drawing/2014/main" id="{B3A75260-C90E-3615-5D79-E66EEED48B04}"/>
              </a:ext>
              <a:ext uri="{C183D7F6-B498-43B3-948B-1728B52AA6E4}">
                <adec:decorative xmlns:adec="http://schemas.microsoft.com/office/drawing/2017/decorative" val="0"/>
              </a:ext>
            </a:extLst>
          </p:cNvPr>
          <p:cNvSpPr>
            <a:spLocks noChangeAspect="1"/>
          </p:cNvSpPr>
          <p:nvPr/>
        </p:nvSpPr>
        <p:spPr>
          <a:xfrm>
            <a:off x="4713986" y="1225550"/>
            <a:ext cx="2617978" cy="2617978"/>
          </a:xfrm>
          <a:prstGeom prst="ellipse">
            <a:avLst/>
          </a:prstGeom>
          <a:solidFill>
            <a:schemeClr val="accent1">
              <a:lumMod val="20000"/>
              <a:lumOff val="80000"/>
            </a:schemeClr>
          </a:solidFill>
          <a:ln w="12700"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20" name="Ellipse 19" descr="hellblaue runde Fläche mit weißer Rahmenlinie">
            <a:extLst>
              <a:ext uri="{FF2B5EF4-FFF2-40B4-BE49-F238E27FC236}">
                <a16:creationId xmlns:a16="http://schemas.microsoft.com/office/drawing/2014/main" id="{D5482FBE-A0CC-F531-3FB7-3871BEF58643}"/>
              </a:ext>
              <a:ext uri="{C183D7F6-B498-43B3-948B-1728B52AA6E4}">
                <adec:decorative xmlns:adec="http://schemas.microsoft.com/office/drawing/2017/decorative" val="0"/>
              </a:ext>
            </a:extLst>
          </p:cNvPr>
          <p:cNvSpPr>
            <a:spLocks noChangeAspect="1"/>
          </p:cNvSpPr>
          <p:nvPr/>
        </p:nvSpPr>
        <p:spPr>
          <a:xfrm>
            <a:off x="6195877" y="1680318"/>
            <a:ext cx="1682873" cy="1682873"/>
          </a:xfrm>
          <a:prstGeom prst="ellipse">
            <a:avLst/>
          </a:prstGeom>
          <a:solidFill>
            <a:schemeClr val="accent1">
              <a:lumMod val="20000"/>
              <a:lumOff val="80000"/>
            </a:schemeClr>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22" name="Rechteck 21" descr="hellblaue rechteckige Fläche mit dunkler Rahmenlinie">
            <a:extLst>
              <a:ext uri="{FF2B5EF4-FFF2-40B4-BE49-F238E27FC236}">
                <a16:creationId xmlns:a16="http://schemas.microsoft.com/office/drawing/2014/main" id="{A6C51740-B45B-A612-ADD1-2EA0B5A4FCA1}"/>
              </a:ext>
              <a:ext uri="{C183D7F6-B498-43B3-948B-1728B52AA6E4}">
                <adec:decorative xmlns:adec="http://schemas.microsoft.com/office/drawing/2017/decorative" val="0"/>
              </a:ext>
            </a:extLst>
          </p:cNvPr>
          <p:cNvSpPr/>
          <p:nvPr/>
        </p:nvSpPr>
        <p:spPr>
          <a:xfrm>
            <a:off x="4304506" y="4423201"/>
            <a:ext cx="3564000" cy="1091191"/>
          </a:xfrm>
          <a:prstGeom prst="rect">
            <a:avLst/>
          </a:prstGeom>
          <a:solidFill>
            <a:schemeClr val="accent1">
              <a:lumMod val="20000"/>
              <a:lumOff val="80000"/>
            </a:schemeClr>
          </a:solidFill>
          <a:ln w="12700" cap="flat" cmpd="sng" algn="ctr">
            <a:solidFill>
              <a:schemeClr val="accent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24" name="Rechteck 23" descr="hellblaue rechteckige Fläche mit weißer Rahmenlinie">
            <a:extLst>
              <a:ext uri="{FF2B5EF4-FFF2-40B4-BE49-F238E27FC236}">
                <a16:creationId xmlns:a16="http://schemas.microsoft.com/office/drawing/2014/main" id="{046D9425-8E95-97C2-08A6-E6342CD48B6F}"/>
              </a:ext>
              <a:ext uri="{C183D7F6-B498-43B3-948B-1728B52AA6E4}">
                <adec:decorative xmlns:adec="http://schemas.microsoft.com/office/drawing/2017/decorative" val="0"/>
              </a:ext>
            </a:extLst>
          </p:cNvPr>
          <p:cNvSpPr/>
          <p:nvPr/>
        </p:nvSpPr>
        <p:spPr>
          <a:xfrm>
            <a:off x="5935791" y="4877293"/>
            <a:ext cx="1720850" cy="1117741"/>
          </a:xfrm>
          <a:prstGeom prst="rect">
            <a:avLst/>
          </a:prstGeom>
          <a:solidFill>
            <a:schemeClr val="accent1">
              <a:lumMod val="20000"/>
              <a:lumOff val="80000"/>
            </a:schemeClr>
          </a:solidFill>
          <a:ln w="12700" cap="flat" cmpd="sng" algn="ctr">
            <a:solidFill>
              <a:schemeClr val="bg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27" name="Ellipse 26" descr="hellgelbe runde Fläche mit dunkler Rahmenlinie">
            <a:extLst>
              <a:ext uri="{FF2B5EF4-FFF2-40B4-BE49-F238E27FC236}">
                <a16:creationId xmlns:a16="http://schemas.microsoft.com/office/drawing/2014/main" id="{5DD8D0C3-E62F-6572-E07D-A796F800BC9D}"/>
              </a:ext>
              <a:ext uri="{C183D7F6-B498-43B3-948B-1728B52AA6E4}">
                <adec:decorative xmlns:adec="http://schemas.microsoft.com/office/drawing/2017/decorative" val="0"/>
              </a:ext>
            </a:extLst>
          </p:cNvPr>
          <p:cNvSpPr>
            <a:spLocks noChangeAspect="1"/>
          </p:cNvSpPr>
          <p:nvPr/>
        </p:nvSpPr>
        <p:spPr>
          <a:xfrm>
            <a:off x="8273371" y="1225550"/>
            <a:ext cx="2617978" cy="2617978"/>
          </a:xfrm>
          <a:prstGeom prst="ellipse">
            <a:avLst/>
          </a:prstGeom>
          <a:solidFill>
            <a:schemeClr val="accent3">
              <a:lumMod val="20000"/>
              <a:lumOff val="80000"/>
            </a:schemeClr>
          </a:solidFill>
          <a:ln w="12700" cap="flat" cmpd="sng" algn="ctr">
            <a:solidFill>
              <a:schemeClr val="accent3">
                <a:lumMod val="50000"/>
              </a:schemeClr>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31" name="Ellipse 30" descr="hellgelbe runde Fläche mit weißer Rahmenlinie">
            <a:extLst>
              <a:ext uri="{FF2B5EF4-FFF2-40B4-BE49-F238E27FC236}">
                <a16:creationId xmlns:a16="http://schemas.microsoft.com/office/drawing/2014/main" id="{3B488886-C83A-7760-8B7C-2146BFF5DC5B}"/>
              </a:ext>
              <a:ext uri="{C183D7F6-B498-43B3-948B-1728B52AA6E4}">
                <adec:decorative xmlns:adec="http://schemas.microsoft.com/office/drawing/2017/decorative" val="0"/>
              </a:ext>
            </a:extLst>
          </p:cNvPr>
          <p:cNvSpPr>
            <a:spLocks noChangeAspect="1"/>
          </p:cNvSpPr>
          <p:nvPr/>
        </p:nvSpPr>
        <p:spPr>
          <a:xfrm>
            <a:off x="9932865" y="1680318"/>
            <a:ext cx="1682873" cy="1682873"/>
          </a:xfrm>
          <a:prstGeom prst="ellipse">
            <a:avLst/>
          </a:prstGeom>
          <a:solidFill>
            <a:schemeClr val="accent3">
              <a:lumMod val="20000"/>
              <a:lumOff val="80000"/>
            </a:schemeClr>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10000"/>
              </a:lnSpc>
              <a:spcBef>
                <a:spcPts val="0"/>
              </a:spcBef>
              <a:spcAft>
                <a:spcPts val="0"/>
              </a:spcAft>
              <a:buClrTx/>
              <a:buSzTx/>
              <a:buFontTx/>
              <a:buNone/>
              <a:tabLst/>
              <a:defRPr/>
            </a:pPr>
            <a:endParaRPr kumimoji="0" lang="de-DE" sz="2000" b="0" i="0" u="none" strike="noStrike" kern="0" cap="none" spc="0" normalizeH="0" baseline="0" noProof="0" dirty="0">
              <a:ln>
                <a:noFill/>
              </a:ln>
              <a:solidFill>
                <a:prstClr val="black"/>
              </a:solidFill>
              <a:effectLst/>
              <a:uLnTx/>
              <a:uFillTx/>
              <a:latin typeface="+mn-lt"/>
              <a:ea typeface="+mn-ea"/>
              <a:cs typeface="+mn-cs"/>
            </a:endParaRPr>
          </a:p>
        </p:txBody>
      </p:sp>
      <p:sp>
        <p:nvSpPr>
          <p:cNvPr id="35" name="Rechteck 34" descr="hellgelbe rechteckige Fläche mit dunkler Rahmenlinie">
            <a:extLst>
              <a:ext uri="{FF2B5EF4-FFF2-40B4-BE49-F238E27FC236}">
                <a16:creationId xmlns:a16="http://schemas.microsoft.com/office/drawing/2014/main" id="{D5E2175D-F818-C8EA-28D8-E75A0FFC2B65}"/>
              </a:ext>
              <a:ext uri="{C183D7F6-B498-43B3-948B-1728B52AA6E4}">
                <adec:decorative xmlns:adec="http://schemas.microsoft.com/office/drawing/2017/decorative" val="0"/>
              </a:ext>
            </a:extLst>
          </p:cNvPr>
          <p:cNvSpPr/>
          <p:nvPr/>
        </p:nvSpPr>
        <p:spPr>
          <a:xfrm>
            <a:off x="8056353" y="4423201"/>
            <a:ext cx="3564000" cy="1091191"/>
          </a:xfrm>
          <a:prstGeom prst="rect">
            <a:avLst/>
          </a:prstGeom>
          <a:solidFill>
            <a:schemeClr val="accent3">
              <a:lumMod val="20000"/>
              <a:lumOff val="80000"/>
            </a:schemeClr>
          </a:solidFill>
          <a:ln w="12700" cap="flat" cmpd="sng" algn="ctr">
            <a:solidFill>
              <a:schemeClr val="accent3">
                <a:lumMod val="50000"/>
              </a:schemeClr>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
        <p:nvSpPr>
          <p:cNvPr id="39" name="Rechteck 38" descr="hellgelbe rechteckige Fläche mit weißer Rahmenlinie">
            <a:extLst>
              <a:ext uri="{FF2B5EF4-FFF2-40B4-BE49-F238E27FC236}">
                <a16:creationId xmlns:a16="http://schemas.microsoft.com/office/drawing/2014/main" id="{CE841770-C9EB-02C5-2C2E-F22E289A5FE3}"/>
              </a:ext>
              <a:ext uri="{C183D7F6-B498-43B3-948B-1728B52AA6E4}">
                <adec:decorative xmlns:adec="http://schemas.microsoft.com/office/drawing/2017/decorative" val="0"/>
              </a:ext>
            </a:extLst>
          </p:cNvPr>
          <p:cNvSpPr/>
          <p:nvPr/>
        </p:nvSpPr>
        <p:spPr>
          <a:xfrm>
            <a:off x="9675836" y="4877293"/>
            <a:ext cx="1720850" cy="1117741"/>
          </a:xfrm>
          <a:prstGeom prst="rect">
            <a:avLst/>
          </a:prstGeom>
          <a:solidFill>
            <a:schemeClr val="accent3">
              <a:lumMod val="20000"/>
              <a:lumOff val="80000"/>
            </a:schemeClr>
          </a:solidFill>
          <a:ln w="12700" cap="flat" cmpd="sng" algn="ctr">
            <a:solidFill>
              <a:schemeClr val="bg1"/>
            </a:solidFill>
            <a:prstDash val="solid"/>
            <a:miter lim="800000"/>
          </a:ln>
          <a:effectLst/>
        </p:spPr>
        <p:txBody>
          <a:bodyPr rtlCol="0" anchor="ctr"/>
          <a:lstStyle/>
          <a:p>
            <a:pPr algn="ctr" defTabSz="914400">
              <a:lnSpc>
                <a:spcPct val="110000"/>
              </a:lnSpc>
            </a:pPr>
            <a:endParaRPr lang="de-DE" sz="2000" kern="0" dirty="0">
              <a:solidFill>
                <a:prstClr val="black"/>
              </a:solidFill>
              <a:latin typeface="+mn-lt"/>
            </a:endParaRPr>
          </a:p>
        </p:txBody>
      </p:sp>
    </p:spTree>
    <p:extLst>
      <p:ext uri="{BB962C8B-B14F-4D97-AF65-F5344CB8AC3E}">
        <p14:creationId xmlns:p14="http://schemas.microsoft.com/office/powerpoint/2010/main" val="1996082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D99DAC-ACBF-9E78-5E03-7BFB345630AF}"/>
              </a:ext>
            </a:extLst>
          </p:cNvPr>
          <p:cNvSpPr>
            <a:spLocks noGrp="1"/>
          </p:cNvSpPr>
          <p:nvPr>
            <p:ph type="title"/>
          </p:nvPr>
        </p:nvSpPr>
        <p:spPr>
          <a:xfrm>
            <a:off x="574674" y="328896"/>
            <a:ext cx="11041063" cy="572392"/>
          </a:xfrm>
        </p:spPr>
        <p:txBody>
          <a:bodyPr/>
          <a:lstStyle/>
          <a:p>
            <a:r>
              <a:rPr lang="de-DE"/>
              <a:t>Kopiervorlage: Tabelle mit Zeilen- und Spaltenköpfen</a:t>
            </a:r>
          </a:p>
        </p:txBody>
      </p:sp>
      <p:graphicFrame>
        <p:nvGraphicFramePr>
          <p:cNvPr id="3" name="Tabellenplatzhalter 3" descr="Beispieltabelle mit Spalten- und Zeilenüberschriften">
            <a:extLst>
              <a:ext uri="{FF2B5EF4-FFF2-40B4-BE49-F238E27FC236}">
                <a16:creationId xmlns:a16="http://schemas.microsoft.com/office/drawing/2014/main" id="{69759D6D-1E59-ACB8-DF40-BA5A7BC1F981}"/>
              </a:ext>
            </a:extLst>
          </p:cNvPr>
          <p:cNvGraphicFramePr>
            <a:graphicFrameLocks/>
          </p:cNvGraphicFramePr>
          <p:nvPr>
            <p:custDataLst>
              <p:tags r:id="rId1"/>
            </p:custDataLst>
            <p:extLst>
              <p:ext uri="{D42A27DB-BD31-4B8C-83A1-F6EECF244321}">
                <p14:modId xmlns:p14="http://schemas.microsoft.com/office/powerpoint/2010/main" val="4047529075"/>
              </p:ext>
            </p:extLst>
          </p:nvPr>
        </p:nvGraphicFramePr>
        <p:xfrm>
          <a:off x="574675" y="1400175"/>
          <a:ext cx="11041060" cy="4684712"/>
        </p:xfrm>
        <a:graphic>
          <a:graphicData uri="http://schemas.openxmlformats.org/drawingml/2006/table">
            <a:tbl>
              <a:tblPr firstRow="1" firstCol="1" bandRow="1">
                <a:tableStyleId>{5C22544A-7EE6-4342-B048-85BDC9FD1C3A}</a:tableStyleId>
              </a:tblPr>
              <a:tblGrid>
                <a:gridCol w="2760265">
                  <a:extLst>
                    <a:ext uri="{9D8B030D-6E8A-4147-A177-3AD203B41FA5}">
                      <a16:colId xmlns:a16="http://schemas.microsoft.com/office/drawing/2014/main" val="2175273104"/>
                    </a:ext>
                  </a:extLst>
                </a:gridCol>
                <a:gridCol w="2760265">
                  <a:extLst>
                    <a:ext uri="{9D8B030D-6E8A-4147-A177-3AD203B41FA5}">
                      <a16:colId xmlns:a16="http://schemas.microsoft.com/office/drawing/2014/main" val="4134905545"/>
                    </a:ext>
                  </a:extLst>
                </a:gridCol>
                <a:gridCol w="2760265">
                  <a:extLst>
                    <a:ext uri="{9D8B030D-6E8A-4147-A177-3AD203B41FA5}">
                      <a16:colId xmlns:a16="http://schemas.microsoft.com/office/drawing/2014/main" val="3547838496"/>
                    </a:ext>
                  </a:extLst>
                </a:gridCol>
                <a:gridCol w="2760265">
                  <a:extLst>
                    <a:ext uri="{9D8B030D-6E8A-4147-A177-3AD203B41FA5}">
                      <a16:colId xmlns:a16="http://schemas.microsoft.com/office/drawing/2014/main" val="727184593"/>
                    </a:ext>
                  </a:extLst>
                </a:gridCol>
              </a:tblGrid>
              <a:tr h="1171178">
                <a:tc>
                  <a:txBody>
                    <a:bodyPr/>
                    <a:lstStyle/>
                    <a:p>
                      <a:endParaRPr lang="de-DE" sz="2400"/>
                    </a:p>
                  </a:txBody>
                  <a:tcPr marL="108000" marR="108000" marT="108000" marB="108000">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solidFill>
                      <a:schemeClr val="bg1"/>
                    </a:solidFill>
                  </a:tcPr>
                </a:tc>
                <a:tc>
                  <a:txBody>
                    <a:bodyPr/>
                    <a:lstStyle/>
                    <a:p>
                      <a:r>
                        <a:rPr lang="de-DE" sz="2400">
                          <a:solidFill>
                            <a:schemeClr val="bg1"/>
                          </a:solidFill>
                        </a:rPr>
                        <a:t>Spalte 1</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r>
                        <a:rPr lang="de-DE" sz="2400">
                          <a:solidFill>
                            <a:schemeClr val="bg1"/>
                          </a:solidFill>
                        </a:rPr>
                        <a:t>Spalte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r>
                        <a:rPr lang="de-DE" sz="2400">
                          <a:solidFill>
                            <a:schemeClr val="bg1"/>
                          </a:solidFill>
                        </a:rPr>
                        <a:t>Spalte 3</a:t>
                      </a:r>
                    </a:p>
                  </a:txBody>
                  <a:tcPr marL="108000" marR="108000" marT="108000" marB="108000">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904234820"/>
                  </a:ext>
                </a:extLst>
              </a:tr>
              <a:tr h="1171178">
                <a:tc>
                  <a:txBody>
                    <a:bodyPr/>
                    <a:lstStyle/>
                    <a:p>
                      <a:r>
                        <a:rPr lang="de-DE" sz="2400">
                          <a:solidFill>
                            <a:schemeClr val="tx1"/>
                          </a:solidFill>
                        </a:rPr>
                        <a:t>Zeile 1</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r>
                        <a:rPr lang="de-DE" sz="2400"/>
                        <a:t>Zelle 1</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3</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33526998"/>
                  </a:ext>
                </a:extLst>
              </a:tr>
              <a:tr h="1171178">
                <a:tc>
                  <a:txBody>
                    <a:bodyPr/>
                    <a:lstStyle/>
                    <a:p>
                      <a:r>
                        <a:rPr lang="de-DE" sz="2400">
                          <a:solidFill>
                            <a:schemeClr val="tx1"/>
                          </a:solidFill>
                        </a:rPr>
                        <a:t>Zeile 2</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r>
                        <a:rPr lang="de-DE" sz="2400"/>
                        <a:t>Zelle 4</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5</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r>
                        <a:rPr lang="de-DE" sz="2400"/>
                        <a:t>Zelle 6</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112730358"/>
                  </a:ext>
                </a:extLst>
              </a:tr>
              <a:tr h="1171178">
                <a:tc>
                  <a:txBody>
                    <a:bodyPr/>
                    <a:lstStyle/>
                    <a:p>
                      <a:r>
                        <a:rPr lang="de-DE" sz="2400">
                          <a:solidFill>
                            <a:schemeClr val="tx1"/>
                          </a:solidFill>
                        </a:rPr>
                        <a:t>Zeile 3</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solidFill>
                      <a:schemeClr val="accent2"/>
                    </a:solidFill>
                  </a:tcPr>
                </a:tc>
                <a:tc>
                  <a:txBody>
                    <a:bodyPr/>
                    <a:lstStyle/>
                    <a:p>
                      <a:r>
                        <a:rPr lang="de-DE" sz="2400"/>
                        <a:t>Zelle 7</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r>
                        <a:rPr lang="de-DE" sz="2400"/>
                        <a:t>Zelle 8</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r>
                        <a:rPr lang="de-DE" sz="2400"/>
                        <a:t>Zelle 9</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262813159"/>
                  </a:ext>
                </a:extLst>
              </a:tr>
            </a:tbl>
          </a:graphicData>
        </a:graphic>
      </p:graphicFrame>
      <p:sp>
        <p:nvSpPr>
          <p:cNvPr id="6" name="Fußzeilenplatzhalter 5">
            <a:extLst>
              <a:ext uri="{FF2B5EF4-FFF2-40B4-BE49-F238E27FC236}">
                <a16:creationId xmlns:a16="http://schemas.microsoft.com/office/drawing/2014/main" id="{6D18B366-02A1-0AA5-B7D5-9ACA9BF40A44}"/>
              </a:ext>
              <a:ext uri="{C183D7F6-B498-43B3-948B-1728B52AA6E4}">
                <adec:decorative xmlns:adec="http://schemas.microsoft.com/office/drawing/2017/decorative" val="1"/>
              </a:ext>
            </a:extLst>
          </p:cNvPr>
          <p:cNvSpPr>
            <a:spLocks noGrp="1"/>
          </p:cNvSpPr>
          <p:nvPr>
            <p:ph type="ftr" sz="quarter" idx="15"/>
          </p:nvPr>
        </p:nvSpPr>
        <p:spPr>
          <a:xfrm>
            <a:off x="6167438" y="6534083"/>
            <a:ext cx="5452832" cy="184666"/>
          </a:xfrm>
        </p:spPr>
        <p:txBody>
          <a:bodyPr/>
          <a:lstStyle/>
          <a:p>
            <a:r>
              <a:rPr lang="de-DE"/>
              <a:t>NESIS  |  </a:t>
            </a:r>
          </a:p>
        </p:txBody>
      </p:sp>
      <p:sp>
        <p:nvSpPr>
          <p:cNvPr id="7" name="Foliennummernplatzhalter 6">
            <a:extLst>
              <a:ext uri="{FF2B5EF4-FFF2-40B4-BE49-F238E27FC236}">
                <a16:creationId xmlns:a16="http://schemas.microsoft.com/office/drawing/2014/main" id="{B7DD0617-243F-3A40-454A-F71EB81F4F43}"/>
              </a:ext>
              <a:ext uri="{C183D7F6-B498-43B3-948B-1728B52AA6E4}">
                <adec:decorative xmlns:adec="http://schemas.microsoft.com/office/drawing/2017/decorative" val="1"/>
              </a:ext>
            </a:extLst>
          </p:cNvPr>
          <p:cNvSpPr>
            <a:spLocks noGrp="1"/>
          </p:cNvSpPr>
          <p:nvPr>
            <p:ph type="sldNum" sz="quarter" idx="16"/>
          </p:nvPr>
        </p:nvSpPr>
        <p:spPr>
          <a:xfrm>
            <a:off x="11615738" y="6534083"/>
            <a:ext cx="463528" cy="184666"/>
          </a:xfrm>
        </p:spPr>
        <p:txBody>
          <a:bodyPr/>
          <a:lstStyle/>
          <a:p>
            <a:fld id="{A2E73173-3B0F-4CFB-AA78-281DAEC81703}" type="slidenum">
              <a:rPr lang="de-DE" smtClean="0"/>
              <a:pPr/>
              <a:t>11</a:t>
            </a:fld>
            <a:endParaRPr lang="de-DE"/>
          </a:p>
        </p:txBody>
      </p:sp>
    </p:spTree>
    <p:extLst>
      <p:ext uri="{BB962C8B-B14F-4D97-AF65-F5344CB8AC3E}">
        <p14:creationId xmlns:p14="http://schemas.microsoft.com/office/powerpoint/2010/main" val="37451758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1E19F156-B364-0A37-20A8-B7E27E91F168}"/>
              </a:ext>
            </a:extLst>
          </p:cNvPr>
          <p:cNvSpPr>
            <a:spLocks noGrp="1"/>
          </p:cNvSpPr>
          <p:nvPr>
            <p:ph type="title"/>
          </p:nvPr>
        </p:nvSpPr>
        <p:spPr/>
        <p:txBody>
          <a:bodyPr/>
          <a:lstStyle/>
          <a:p>
            <a:r>
              <a:rPr lang="de-DE"/>
              <a:t>Kopiervorlage: Tabelle mit Spaltenköpfen</a:t>
            </a:r>
          </a:p>
        </p:txBody>
      </p:sp>
      <p:sp>
        <p:nvSpPr>
          <p:cNvPr id="6" name="Fußzeilenplatzhalter 5">
            <a:extLst>
              <a:ext uri="{FF2B5EF4-FFF2-40B4-BE49-F238E27FC236}">
                <a16:creationId xmlns:a16="http://schemas.microsoft.com/office/drawing/2014/main" id="{AE257020-2649-AC82-FB1E-D857B5BBAD62}"/>
              </a:ext>
              <a:ext uri="{C183D7F6-B498-43B3-948B-1728B52AA6E4}">
                <adec:decorative xmlns:adec="http://schemas.microsoft.com/office/drawing/2017/decorative" val="1"/>
              </a:ext>
            </a:extLst>
          </p:cNvPr>
          <p:cNvSpPr>
            <a:spLocks noGrp="1"/>
          </p:cNvSpPr>
          <p:nvPr>
            <p:ph type="ftr" sz="quarter" idx="11"/>
          </p:nvPr>
        </p:nvSpPr>
        <p:spPr/>
        <p:txBody>
          <a:bodyPr/>
          <a:lstStyle/>
          <a:p>
            <a:r>
              <a:rPr lang="de-DE"/>
              <a:t>NESIS  |  </a:t>
            </a:r>
          </a:p>
        </p:txBody>
      </p:sp>
      <p:sp>
        <p:nvSpPr>
          <p:cNvPr id="8" name="Foliennummernplatzhalter 7">
            <a:extLst>
              <a:ext uri="{FF2B5EF4-FFF2-40B4-BE49-F238E27FC236}">
                <a16:creationId xmlns:a16="http://schemas.microsoft.com/office/drawing/2014/main" id="{17A12300-F951-46E9-6529-08B32FD8544C}"/>
              </a:ext>
              <a:ext uri="{C183D7F6-B498-43B3-948B-1728B52AA6E4}">
                <adec:decorative xmlns:adec="http://schemas.microsoft.com/office/drawing/2017/decorative" val="1"/>
              </a:ext>
            </a:extLst>
          </p:cNvPr>
          <p:cNvSpPr>
            <a:spLocks noGrp="1"/>
          </p:cNvSpPr>
          <p:nvPr>
            <p:ph type="sldNum" sz="quarter" idx="12"/>
          </p:nvPr>
        </p:nvSpPr>
        <p:spPr/>
        <p:txBody>
          <a:bodyPr/>
          <a:lstStyle/>
          <a:p>
            <a:fld id="{A2E73173-3B0F-4CFB-AA78-281DAEC81703}" type="slidenum">
              <a:rPr lang="de-DE" smtClean="0"/>
              <a:pPr/>
              <a:t>12</a:t>
            </a:fld>
            <a:endParaRPr lang="de-DE"/>
          </a:p>
        </p:txBody>
      </p:sp>
      <p:graphicFrame>
        <p:nvGraphicFramePr>
          <p:cNvPr id="35" name="Inhaltsplatzhalter 3">
            <a:extLst>
              <a:ext uri="{FF2B5EF4-FFF2-40B4-BE49-F238E27FC236}">
                <a16:creationId xmlns:a16="http://schemas.microsoft.com/office/drawing/2014/main" id="{B66889B3-4162-5977-33A6-88D59BE53BD9}"/>
              </a:ext>
            </a:extLst>
          </p:cNvPr>
          <p:cNvGraphicFramePr>
            <a:graphicFrameLocks/>
          </p:cNvGraphicFramePr>
          <p:nvPr>
            <p:extLst>
              <p:ext uri="{D42A27DB-BD31-4B8C-83A1-F6EECF244321}">
                <p14:modId xmlns:p14="http://schemas.microsoft.com/office/powerpoint/2010/main" val="2341061398"/>
              </p:ext>
            </p:extLst>
          </p:nvPr>
        </p:nvGraphicFramePr>
        <p:xfrm>
          <a:off x="588963" y="1733550"/>
          <a:ext cx="9164637" cy="4548190"/>
        </p:xfrm>
        <a:graphic>
          <a:graphicData uri="http://schemas.openxmlformats.org/drawingml/2006/table">
            <a:tbl>
              <a:tblPr firstRow="1" bandRow="1">
                <a:tableStyleId>{5C22544A-7EE6-4342-B048-85BDC9FD1C3A}</a:tableStyleId>
              </a:tblPr>
              <a:tblGrid>
                <a:gridCol w="3054879">
                  <a:extLst>
                    <a:ext uri="{9D8B030D-6E8A-4147-A177-3AD203B41FA5}">
                      <a16:colId xmlns:a16="http://schemas.microsoft.com/office/drawing/2014/main" val="4268616131"/>
                    </a:ext>
                  </a:extLst>
                </a:gridCol>
                <a:gridCol w="3054879">
                  <a:extLst>
                    <a:ext uri="{9D8B030D-6E8A-4147-A177-3AD203B41FA5}">
                      <a16:colId xmlns:a16="http://schemas.microsoft.com/office/drawing/2014/main" val="2142091413"/>
                    </a:ext>
                  </a:extLst>
                </a:gridCol>
                <a:gridCol w="3054879">
                  <a:extLst>
                    <a:ext uri="{9D8B030D-6E8A-4147-A177-3AD203B41FA5}">
                      <a16:colId xmlns:a16="http://schemas.microsoft.com/office/drawing/2014/main" val="1391243072"/>
                    </a:ext>
                  </a:extLst>
                </a:gridCol>
              </a:tblGrid>
              <a:tr h="909638">
                <a:tc>
                  <a:txBody>
                    <a:bodyPr/>
                    <a:lstStyle/>
                    <a:p>
                      <a:pPr algn="l"/>
                      <a:r>
                        <a:rPr lang="de-DE" sz="2400"/>
                        <a:t>Spalte 1</a:t>
                      </a:r>
                    </a:p>
                  </a:txBody>
                  <a:tcPr marL="108000" marR="108000" marT="108000" marB="108000">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algn="l"/>
                      <a:r>
                        <a:rPr lang="de-DE" sz="2400"/>
                        <a:t>Spalte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c>
                  <a:txBody>
                    <a:bodyPr/>
                    <a:lstStyle/>
                    <a:p>
                      <a:pPr algn="l"/>
                      <a:r>
                        <a:rPr lang="de-DE" sz="2400"/>
                        <a:t>Spalte 3</a:t>
                      </a:r>
                    </a:p>
                  </a:txBody>
                  <a:tcPr marL="108000" marR="108000" marT="108000" marB="108000">
                    <a:lnL w="28575"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82597943"/>
                  </a:ext>
                </a:extLst>
              </a:tr>
              <a:tr h="909638">
                <a:tc>
                  <a:txBody>
                    <a:bodyPr/>
                    <a:lstStyle/>
                    <a:p>
                      <a:pPr algn="l">
                        <a:spcBef>
                          <a:spcPts val="600"/>
                        </a:spcBef>
                        <a:spcAft>
                          <a:spcPts val="600"/>
                        </a:spcAft>
                      </a:pPr>
                      <a:r>
                        <a:rPr lang="de-DE" sz="2400"/>
                        <a:t>Zelle 1</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2</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3</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90347372"/>
                  </a:ext>
                </a:extLst>
              </a:tr>
              <a:tr h="909638">
                <a:tc>
                  <a:txBody>
                    <a:bodyPr/>
                    <a:lstStyle/>
                    <a:p>
                      <a:pPr algn="l">
                        <a:spcBef>
                          <a:spcPts val="600"/>
                        </a:spcBef>
                        <a:spcAft>
                          <a:spcPts val="600"/>
                        </a:spcAft>
                      </a:pPr>
                      <a:r>
                        <a:rPr lang="de-DE" sz="2400"/>
                        <a:t>Zelle 4</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5</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6</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253880547"/>
                  </a:ext>
                </a:extLst>
              </a:tr>
              <a:tr h="909638">
                <a:tc>
                  <a:txBody>
                    <a:bodyPr/>
                    <a:lstStyle/>
                    <a:p>
                      <a:pPr algn="l">
                        <a:spcBef>
                          <a:spcPts val="600"/>
                        </a:spcBef>
                        <a:spcAft>
                          <a:spcPts val="600"/>
                        </a:spcAft>
                      </a:pPr>
                      <a:r>
                        <a:rPr lang="de-DE" sz="2400"/>
                        <a:t>Zelle 7</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8</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tc>
                  <a:txBody>
                    <a:bodyPr/>
                    <a:lstStyle/>
                    <a:p>
                      <a:pPr algn="l">
                        <a:spcBef>
                          <a:spcPts val="600"/>
                        </a:spcBef>
                        <a:spcAft>
                          <a:spcPts val="600"/>
                        </a:spcAft>
                      </a:pPr>
                      <a:r>
                        <a:rPr lang="de-DE" sz="2400"/>
                        <a:t>Zelle 9</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24469806"/>
                  </a:ext>
                </a:extLst>
              </a:tr>
              <a:tr h="909638">
                <a:tc>
                  <a:txBody>
                    <a:bodyPr/>
                    <a:lstStyle/>
                    <a:p>
                      <a:pPr algn="l">
                        <a:spcBef>
                          <a:spcPts val="600"/>
                        </a:spcBef>
                        <a:spcAft>
                          <a:spcPts val="600"/>
                        </a:spcAft>
                      </a:pPr>
                      <a:r>
                        <a:rPr lang="de-DE" sz="2400"/>
                        <a:t>Zelle 10</a:t>
                      </a:r>
                    </a:p>
                  </a:txBody>
                  <a:tcPr marL="108000" marR="108000" marT="108000" marB="108000">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l">
                        <a:spcBef>
                          <a:spcPts val="600"/>
                        </a:spcBef>
                        <a:spcAft>
                          <a:spcPts val="600"/>
                        </a:spcAft>
                      </a:pPr>
                      <a:r>
                        <a:rPr lang="de-DE" sz="2400"/>
                        <a:t>Zelle 11</a:t>
                      </a:r>
                    </a:p>
                  </a:txBody>
                  <a:tcPr marL="108000" marR="108000" marT="108000" marB="10800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c>
                  <a:txBody>
                    <a:bodyPr/>
                    <a:lstStyle/>
                    <a:p>
                      <a:pPr algn="l">
                        <a:spcBef>
                          <a:spcPts val="600"/>
                        </a:spcBef>
                        <a:spcAft>
                          <a:spcPts val="600"/>
                        </a:spcAft>
                      </a:pPr>
                      <a:r>
                        <a:rPr lang="de-DE" sz="2400"/>
                        <a:t>Zelle 12</a:t>
                      </a:r>
                    </a:p>
                  </a:txBody>
                  <a:tcPr marL="108000" marR="108000" marT="108000" marB="108000">
                    <a:lnL w="28575" cap="flat" cmpd="sng" algn="ctr">
                      <a:solidFill>
                        <a:schemeClr val="bg1"/>
                      </a:solidFill>
                      <a:prstDash val="solid"/>
                      <a:round/>
                      <a:headEnd type="none" w="med" len="med"/>
                      <a:tailEnd type="none" w="med" len="med"/>
                    </a:lnL>
                    <a:lnT w="2857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605286613"/>
                  </a:ext>
                </a:extLst>
              </a:tr>
            </a:tbl>
          </a:graphicData>
        </a:graphic>
      </p:graphicFrame>
    </p:spTree>
    <p:extLst>
      <p:ext uri="{BB962C8B-B14F-4D97-AF65-F5344CB8AC3E}">
        <p14:creationId xmlns:p14="http://schemas.microsoft.com/office/powerpoint/2010/main" val="83043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7354F1-B64F-F182-5161-8A500F7FB454}"/>
              </a:ext>
            </a:extLst>
          </p:cNvPr>
          <p:cNvSpPr>
            <a:spLocks noGrp="1"/>
          </p:cNvSpPr>
          <p:nvPr>
            <p:ph type="title"/>
          </p:nvPr>
        </p:nvSpPr>
        <p:spPr/>
        <p:txBody>
          <a:bodyPr/>
          <a:lstStyle/>
          <a:p>
            <a:r>
              <a:rPr lang="de-DE"/>
              <a:t>Hinweis zu ergänzenden Textfolien</a:t>
            </a:r>
          </a:p>
        </p:txBody>
      </p:sp>
      <p:sp>
        <p:nvSpPr>
          <p:cNvPr id="3" name="Textplatzhalter 2">
            <a:extLst>
              <a:ext uri="{FF2B5EF4-FFF2-40B4-BE49-F238E27FC236}">
                <a16:creationId xmlns:a16="http://schemas.microsoft.com/office/drawing/2014/main" id="{0BD8C641-CF2C-AA9E-BFE3-12CD5FA862C7}"/>
              </a:ext>
            </a:extLst>
          </p:cNvPr>
          <p:cNvSpPr>
            <a:spLocks noGrp="1"/>
          </p:cNvSpPr>
          <p:nvPr>
            <p:ph type="body" sz="quarter" idx="13"/>
          </p:nvPr>
        </p:nvSpPr>
        <p:spPr/>
        <p:txBody>
          <a:bodyPr/>
          <a:lstStyle/>
          <a:p>
            <a:r>
              <a:rPr lang="de-DE" sz="2400"/>
              <a:t>Einzelne Folien der Präsentation wurden für das Handout durch Textfolien ergänzt. Welche Folien das sind, erkennen Sie an dem Büroklammer-Icon in der rechten unteren Folienecke. Die ergänzende Textfolie folgt jeweils unmittelbar auf die Folie, auf die sie sich bezieht. Der inhaltliche Bezug ergibt sich zusätzlich aus dem Folientitel.</a:t>
            </a:r>
          </a:p>
        </p:txBody>
      </p:sp>
      <p:sp>
        <p:nvSpPr>
          <p:cNvPr id="4" name="Fußzeilenplatzhalter 3">
            <a:extLst>
              <a:ext uri="{FF2B5EF4-FFF2-40B4-BE49-F238E27FC236}">
                <a16:creationId xmlns:a16="http://schemas.microsoft.com/office/drawing/2014/main" id="{638073BC-BE19-4464-CAD9-216C5E22ED3E}"/>
              </a:ext>
            </a:extLst>
          </p:cNvPr>
          <p:cNvSpPr>
            <a:spLocks noGrp="1"/>
          </p:cNvSpPr>
          <p:nvPr>
            <p:ph type="ftr" sz="quarter" idx="15"/>
          </p:nvPr>
        </p:nvSpPr>
        <p:spPr/>
        <p:txBody>
          <a:bodyPr/>
          <a:lstStyle/>
          <a:p>
            <a:pPr algn="r"/>
            <a:r>
              <a:rPr lang="de-DE"/>
              <a:t>NESIS  |  </a:t>
            </a:r>
          </a:p>
        </p:txBody>
      </p:sp>
      <p:sp>
        <p:nvSpPr>
          <p:cNvPr id="5" name="Foliennummernplatzhalter 4">
            <a:extLst>
              <a:ext uri="{FF2B5EF4-FFF2-40B4-BE49-F238E27FC236}">
                <a16:creationId xmlns:a16="http://schemas.microsoft.com/office/drawing/2014/main" id="{D0F20CA8-5DA9-D934-870F-C0097B397A2C}"/>
              </a:ext>
            </a:extLst>
          </p:cNvPr>
          <p:cNvSpPr>
            <a:spLocks noGrp="1"/>
          </p:cNvSpPr>
          <p:nvPr>
            <p:ph type="sldNum" sz="quarter" idx="16"/>
          </p:nvPr>
        </p:nvSpPr>
        <p:spPr/>
        <p:txBody>
          <a:bodyPr/>
          <a:lstStyle/>
          <a:p>
            <a:pPr algn="ctr"/>
            <a:fld id="{37C8EFD0-3149-4D94-9B5E-42574A1C729F}" type="slidenum">
              <a:rPr lang="de-DE" smtClean="0"/>
              <a:pPr algn="ctr"/>
              <a:t>13</a:t>
            </a:fld>
            <a:endParaRPr lang="de-DE"/>
          </a:p>
        </p:txBody>
      </p:sp>
    </p:spTree>
    <p:extLst>
      <p:ext uri="{BB962C8B-B14F-4D97-AF65-F5344CB8AC3E}">
        <p14:creationId xmlns:p14="http://schemas.microsoft.com/office/powerpoint/2010/main" val="1956173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XESSLIDE_ID" val="AXESSLIDE:ID:c01c48d5-63a9-4b2e-ab60-9567faa20061"/>
</p:tagLst>
</file>

<file path=ppt/tags/tag2.xml><?xml version="1.0" encoding="utf-8"?>
<p:tagLst xmlns:a="http://schemas.openxmlformats.org/drawingml/2006/main" xmlns:r="http://schemas.openxmlformats.org/officeDocument/2006/relationships" xmlns:p="http://schemas.openxmlformats.org/presentationml/2006/main">
  <p:tag name="AXESSLIDE_ID" val="AXESSLIDE:ID:70dfb49c-df69-45b6-b1a2-c3b0c41cea1a"/>
</p:tagLst>
</file>

<file path=ppt/theme/theme1.xml><?xml version="1.0" encoding="utf-8"?>
<a:theme xmlns:a="http://schemas.openxmlformats.org/drawingml/2006/main" name="NESIS - Hochschulen Farbvariante 2">
  <a:themeElements>
    <a:clrScheme name="NESIS-Extern-2">
      <a:dk1>
        <a:srgbClr val="000000"/>
      </a:dk1>
      <a:lt1>
        <a:srgbClr val="FFFFFF"/>
      </a:lt1>
      <a:dk2>
        <a:srgbClr val="4A5050"/>
      </a:dk2>
      <a:lt2>
        <a:srgbClr val="E5E7E7"/>
      </a:lt2>
      <a:accent1>
        <a:srgbClr val="324055"/>
      </a:accent1>
      <a:accent2>
        <a:srgbClr val="95C4AC"/>
      </a:accent2>
      <a:accent3>
        <a:srgbClr val="EBC973"/>
      </a:accent3>
      <a:accent4>
        <a:srgbClr val="ABBADB"/>
      </a:accent4>
      <a:accent5>
        <a:srgbClr val="D3D3DB"/>
      </a:accent5>
      <a:accent6>
        <a:srgbClr val="E0A88E"/>
      </a:accent6>
      <a:hlink>
        <a:srgbClr val="3A5288"/>
      </a:hlink>
      <a:folHlink>
        <a:srgbClr val="3A528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12700">
          <a:solidFill>
            <a:schemeClr val="accent1"/>
          </a:solidFill>
        </a:ln>
      </a:spPr>
      <a:bodyPr wrap="square" lIns="108000" tIns="72000" rIns="108000" bIns="72000" rtlCol="0" anchor="t" anchorCtr="0">
        <a:noAutofit/>
      </a:bodyPr>
      <a:lstStyle>
        <a:defPPr algn="l">
          <a:defRPr sz="2400" smtClean="0"/>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108000" tIns="72000" rIns="108000" bIns="72000" rtlCol="0">
        <a:noAutofit/>
      </a:bodyPr>
      <a:lstStyle>
        <a:defPPr algn="l">
          <a:lnSpc>
            <a:spcPct val="110000"/>
          </a:lnSpc>
          <a:spcBef>
            <a:spcPts val="1200"/>
          </a:spcBef>
          <a:defRPr sz="2400" dirty="0"/>
        </a:defPPr>
      </a:lstStyle>
    </a:txDef>
  </a:objectDefaults>
  <a:extraClrSchemeLst/>
  <a:extLst>
    <a:ext uri="{05A4C25C-085E-4340-85A3-A5531E510DB2}">
      <thm15:themeFamily xmlns:thm15="http://schemas.microsoft.com/office/thememl/2012/main" name="nesis-farbvariante-2.potx" id="{33B9B382-559A-4829-A1B5-4B49F619478D}" vid="{3045E444-9862-46D7-B8F7-FE6ED62ED265}"/>
    </a:ext>
  </a:extLst>
</a:theme>
</file>

<file path=ppt/theme/theme2.xml><?xml version="1.0" encoding="utf-8"?>
<a:theme xmlns:a="http://schemas.openxmlformats.org/drawingml/2006/main" name="Zusätzliche Layouts für ein Handout">
  <a:themeElements>
    <a:clrScheme name="NESIS-Extern-2">
      <a:dk1>
        <a:srgbClr val="000000"/>
      </a:dk1>
      <a:lt1>
        <a:srgbClr val="FFFFFF"/>
      </a:lt1>
      <a:dk2>
        <a:srgbClr val="4A5050"/>
      </a:dk2>
      <a:lt2>
        <a:srgbClr val="E5E7E7"/>
      </a:lt2>
      <a:accent1>
        <a:srgbClr val="324055"/>
      </a:accent1>
      <a:accent2>
        <a:srgbClr val="95C4AC"/>
      </a:accent2>
      <a:accent3>
        <a:srgbClr val="EBC973"/>
      </a:accent3>
      <a:accent4>
        <a:srgbClr val="ABBADB"/>
      </a:accent4>
      <a:accent5>
        <a:srgbClr val="D3D3DB"/>
      </a:accent5>
      <a:accent6>
        <a:srgbClr val="E0A88E"/>
      </a:accent6>
      <a:hlink>
        <a:srgbClr val="84330E"/>
      </a:hlink>
      <a:folHlink>
        <a:srgbClr val="84330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sis-farbvariante-2.potx" id="{33B9B382-559A-4829-A1B5-4B49F619478D}" vid="{73F7018C-701A-4402-882A-419E28F55484}"/>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425</Words>
  <Application>Microsoft Office PowerPoint</Application>
  <PresentationFormat>Breitbild</PresentationFormat>
  <Paragraphs>112</Paragraphs>
  <Slides>13</Slides>
  <Notes>5</Notes>
  <HiddenSlides>11</HiddenSlides>
  <MMClips>0</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13</vt:i4>
      </vt:variant>
    </vt:vector>
  </HeadingPairs>
  <TitlesOfParts>
    <vt:vector size="18" baseType="lpstr">
      <vt:lpstr>Arial</vt:lpstr>
      <vt:lpstr>Calibri</vt:lpstr>
      <vt:lpstr>Symbol</vt:lpstr>
      <vt:lpstr>NESIS - Hochschulen Farbvariante 2</vt:lpstr>
      <vt:lpstr>Zusätzliche Layouts für ein Handout</vt:lpstr>
      <vt:lpstr>Titelfolie ohne Logo</vt:lpstr>
      <vt:lpstr>Titelfolie mit Logo</vt:lpstr>
      <vt:lpstr>Anhang</vt:lpstr>
      <vt:lpstr>Ausgeblendete Folien</vt:lpstr>
      <vt:lpstr>Designfarben für die Foliengestaltung (sog. Akzentfarben)</vt:lpstr>
      <vt:lpstr>Unterscheidbarkeit der Akzentfarben für Farbenfehlsichtige</vt:lpstr>
      <vt:lpstr>Empfohlene Textfarbe auf farbigen Flächen</vt:lpstr>
      <vt:lpstr>Kopiervorlagen: Formen mit Text</vt:lpstr>
      <vt:lpstr>Kopiervorlagen: Textfelder, Pfeile, Büroklammer-Icon</vt:lpstr>
      <vt:lpstr>Kopiervorlagen: Flächenformen ohne Text</vt:lpstr>
      <vt:lpstr>Kopiervorlage: Tabelle mit Zeilen- und Spaltenköpfen</vt:lpstr>
      <vt:lpstr>Kopiervorlage: Tabelle mit Spaltenköpfen</vt:lpstr>
      <vt:lpstr>Hinweis zu ergänzenden Textfolien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2026-07-13T06:22:08Z</dcterms:created>
  <dcterms:modified xsi:type="dcterms:W3CDTF">2026-07-23T11:30:28Z</dcterms:modified>
</cp:coreProperties>
</file>