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template.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82" r:id="rId2"/>
  </p:sldMasterIdLst>
  <p:notesMasterIdLst>
    <p:notesMasterId r:id="rId16"/>
  </p:notesMasterIdLst>
  <p:handoutMasterIdLst>
    <p:handoutMasterId r:id="rId17"/>
  </p:handoutMasterIdLst>
  <p:sldIdLst>
    <p:sldId id="348" r:id="rId3"/>
    <p:sldId id="256" r:id="rId4"/>
    <p:sldId id="346" r:id="rId5"/>
    <p:sldId id="339" r:id="rId6"/>
    <p:sldId id="276" r:id="rId7"/>
    <p:sldId id="349" r:id="rId8"/>
    <p:sldId id="340" r:id="rId9"/>
    <p:sldId id="278" r:id="rId10"/>
    <p:sldId id="279" r:id="rId11"/>
    <p:sldId id="280" r:id="rId12"/>
    <p:sldId id="261" r:id="rId13"/>
    <p:sldId id="258" r:id="rId14"/>
    <p:sldId id="347"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Helle Formatvorlage 3 - Akz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539" autoAdjust="0"/>
    <p:restoredTop sz="86387" autoAdjust="0"/>
  </p:normalViewPr>
  <p:slideViewPr>
    <p:cSldViewPr snapToGrid="0" showGuides="1">
      <p:cViewPr varScale="1">
        <p:scale>
          <a:sx n="66" d="100"/>
          <a:sy n="66" d="100"/>
        </p:scale>
        <p:origin x="72" y="498"/>
      </p:cViewPr>
      <p:guideLst>
        <p:guide orient="horz" pos="2136"/>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76" d="100"/>
          <a:sy n="76" d="100"/>
        </p:scale>
        <p:origin x="2904" y="63"/>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3189744B-191E-F653-946E-783DA079B8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94AE85F0-D8F1-3168-2FA0-8F3D13BFD52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837551-D546-4A17-9870-98E8669C6575}" type="datetimeFigureOut">
              <a:rPr lang="de-DE" smtClean="0"/>
              <a:t>23.07.2026</a:t>
            </a:fld>
            <a:endParaRPr lang="de-DE"/>
          </a:p>
        </p:txBody>
      </p:sp>
      <p:sp>
        <p:nvSpPr>
          <p:cNvPr id="4" name="Fußzeilenplatzhalter 3">
            <a:extLst>
              <a:ext uri="{FF2B5EF4-FFF2-40B4-BE49-F238E27FC236}">
                <a16:creationId xmlns:a16="http://schemas.microsoft.com/office/drawing/2014/main" id="{8D0C13B9-3A40-27C2-49C3-A18C3945119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49CA678B-28A6-BBA4-B1C9-CB486BF64F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DA2F1E-2556-4C5A-8BB5-78BA32486647}" type="slidenum">
              <a:rPr lang="de-DE" smtClean="0"/>
              <a:t>‹Nr.›</a:t>
            </a:fld>
            <a:endParaRPr lang="de-DE"/>
          </a:p>
        </p:txBody>
      </p:sp>
    </p:spTree>
    <p:extLst>
      <p:ext uri="{BB962C8B-B14F-4D97-AF65-F5344CB8AC3E}">
        <p14:creationId xmlns:p14="http://schemas.microsoft.com/office/powerpoint/2010/main" val="25316868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15682F-E5C5-4FF4-84C0-9B6BA0BAB4F6}" type="datetimeFigureOut">
              <a:rPr lang="de-DE" smtClean="0"/>
              <a:t>23.07.2026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B6552A-5B36-4712-AD20-EF224DBD98F4}" type="slidenum">
              <a:rPr lang="de-DE" smtClean="0"/>
              <a:t>‹Nr.›</a:t>
            </a:fld>
            <a:endParaRPr lang="de-DE"/>
          </a:p>
        </p:txBody>
      </p:sp>
    </p:spTree>
    <p:extLst>
      <p:ext uri="{BB962C8B-B14F-4D97-AF65-F5344CB8AC3E}">
        <p14:creationId xmlns:p14="http://schemas.microsoft.com/office/powerpoint/2010/main" val="3570288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lienbildplatzhalter 15">
            <a:extLst>
              <a:ext uri="{FF2B5EF4-FFF2-40B4-BE49-F238E27FC236}">
                <a16:creationId xmlns:a16="http://schemas.microsoft.com/office/drawing/2014/main" id="{897E562C-2F2E-E10F-045F-9BCC9687F1B7}"/>
              </a:ext>
            </a:extLst>
          </p:cNvPr>
          <p:cNvSpPr>
            <a:spLocks noGrp="1" noRot="1" noChangeAspect="1"/>
          </p:cNvSpPr>
          <p:nvPr>
            <p:ph type="sldImg"/>
          </p:nvPr>
        </p:nvSpPr>
        <p:spPr>
          <a:xfrm>
            <a:off x="325438" y="576263"/>
            <a:ext cx="6192837" cy="3482975"/>
          </a:xfrm>
        </p:spPr>
      </p:sp>
      <p:sp>
        <p:nvSpPr>
          <p:cNvPr id="17" name="Notizenplatzhalter 16">
            <a:extLst>
              <a:ext uri="{FF2B5EF4-FFF2-40B4-BE49-F238E27FC236}">
                <a16:creationId xmlns:a16="http://schemas.microsoft.com/office/drawing/2014/main" id="{892E35DF-4FFE-723A-821E-EAE6D49FA69F}"/>
              </a:ext>
            </a:extLst>
          </p:cNvPr>
          <p:cNvSpPr>
            <a:spLocks noGrp="1"/>
          </p:cNvSpPr>
          <p:nvPr>
            <p:ph type="body" idx="1"/>
          </p:nvPr>
        </p:nvSpPr>
        <p:spPr/>
        <p:txBody>
          <a:bodyPr/>
          <a:lstStyle/>
          <a:p>
            <a:endParaRPr lang="de-DE"/>
          </a:p>
        </p:txBody>
      </p:sp>
      <p:sp>
        <p:nvSpPr>
          <p:cNvPr id="18" name="Fußzeilenplatzhalter 17">
            <a:extLst>
              <a:ext uri="{FF2B5EF4-FFF2-40B4-BE49-F238E27FC236}">
                <a16:creationId xmlns:a16="http://schemas.microsoft.com/office/drawing/2014/main" id="{F33EF31D-9B4F-A581-17A8-081F401083F4}"/>
              </a:ext>
            </a:extLst>
          </p:cNvPr>
          <p:cNvSpPr>
            <a:spLocks noGrp="1"/>
          </p:cNvSpPr>
          <p:nvPr>
            <p:ph type="ftr" sz="quarter" idx="4"/>
          </p:nvPr>
        </p:nvSpPr>
        <p:spPr/>
        <p:txBody>
          <a:bodyPr/>
          <a:lstStyle/>
          <a:p>
            <a:r>
              <a:rPr lang="de-DE"/>
              <a:t>Prof. Dr. Tobias Peylo</a:t>
            </a:r>
          </a:p>
        </p:txBody>
      </p:sp>
      <p:sp>
        <p:nvSpPr>
          <p:cNvPr id="19" name="Kopfzeilenplatzhalter 18">
            <a:extLst>
              <a:ext uri="{FF2B5EF4-FFF2-40B4-BE49-F238E27FC236}">
                <a16:creationId xmlns:a16="http://schemas.microsoft.com/office/drawing/2014/main" id="{FDB71E5C-D9E3-CA19-AB1D-8A9831D9E23C}"/>
              </a:ext>
            </a:extLst>
          </p:cNvPr>
          <p:cNvSpPr>
            <a:spLocks noGrp="1"/>
          </p:cNvSpPr>
          <p:nvPr>
            <p:ph type="hdr" sz="quarter"/>
          </p:nvPr>
        </p:nvSpPr>
        <p:spPr/>
        <p:txBody>
          <a:bodyPr/>
          <a:lstStyle/>
          <a:p>
            <a:r>
              <a:rPr lang="en-US"/>
              <a:t>GreenUp!-Workshop am ...</a:t>
            </a:r>
            <a:endParaRPr lang="de-DE"/>
          </a:p>
        </p:txBody>
      </p:sp>
      <p:sp>
        <p:nvSpPr>
          <p:cNvPr id="20" name="Foliennummernplatzhalter 19">
            <a:extLst>
              <a:ext uri="{FF2B5EF4-FFF2-40B4-BE49-F238E27FC236}">
                <a16:creationId xmlns:a16="http://schemas.microsoft.com/office/drawing/2014/main" id="{ACB03910-22FF-2659-D039-C2A6662DFBCB}"/>
              </a:ext>
            </a:extLst>
          </p:cNvPr>
          <p:cNvSpPr>
            <a:spLocks noGrp="1"/>
          </p:cNvSpPr>
          <p:nvPr>
            <p:ph type="sldNum" sz="quarter" idx="5"/>
          </p:nvPr>
        </p:nvSpPr>
        <p:spPr/>
        <p:txBody>
          <a:bodyPr/>
          <a:lstStyle/>
          <a:p>
            <a:fld id="{7BA6AD07-27EE-4FAF-BB1A-DD1107C730E8}" type="slidenum">
              <a:rPr lang="de-DE" smtClean="0"/>
              <a:pPr/>
              <a:t>4</a:t>
            </a:fld>
            <a:endParaRPr lang="de-DE"/>
          </a:p>
        </p:txBody>
      </p:sp>
    </p:spTree>
    <p:extLst>
      <p:ext uri="{BB962C8B-B14F-4D97-AF65-F5344CB8AC3E}">
        <p14:creationId xmlns:p14="http://schemas.microsoft.com/office/powerpoint/2010/main" val="3119192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33B6552A-5B36-4712-AD20-EF224DBD98F4}" type="slidenum">
              <a:rPr lang="de-DE" smtClean="0"/>
              <a:t>5</a:t>
            </a:fld>
            <a:endParaRPr lang="de-DE"/>
          </a:p>
        </p:txBody>
      </p:sp>
    </p:spTree>
    <p:extLst>
      <p:ext uri="{BB962C8B-B14F-4D97-AF65-F5344CB8AC3E}">
        <p14:creationId xmlns:p14="http://schemas.microsoft.com/office/powerpoint/2010/main" val="922837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61C62-73A0-2A3B-EF5C-BAFE776E550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0C30F51-7589-9BEE-BD6E-E897B9B52A7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632E57E-5C49-0BD7-2909-25F288CDB8D0}"/>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4C4EC6AC-B515-8775-B0AE-48B96DF894A9}"/>
              </a:ext>
            </a:extLst>
          </p:cNvPr>
          <p:cNvSpPr>
            <a:spLocks noGrp="1"/>
          </p:cNvSpPr>
          <p:nvPr>
            <p:ph type="sldNum" sz="quarter" idx="5"/>
          </p:nvPr>
        </p:nvSpPr>
        <p:spPr/>
        <p:txBody>
          <a:bodyPr/>
          <a:lstStyle/>
          <a:p>
            <a:fld id="{33B6552A-5B36-4712-AD20-EF224DBD98F4}" type="slidenum">
              <a:rPr lang="de-DE" smtClean="0"/>
              <a:t>7</a:t>
            </a:fld>
            <a:endParaRPr lang="de-DE"/>
          </a:p>
        </p:txBody>
      </p:sp>
    </p:spTree>
    <p:extLst>
      <p:ext uri="{BB962C8B-B14F-4D97-AF65-F5344CB8AC3E}">
        <p14:creationId xmlns:p14="http://schemas.microsoft.com/office/powerpoint/2010/main" val="614844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33B6552A-5B36-4712-AD20-EF224DBD98F4}" type="slidenum">
              <a:rPr lang="de-DE" smtClean="0"/>
              <a:t>13</a:t>
            </a:fld>
            <a:endParaRPr lang="de-DE"/>
          </a:p>
        </p:txBody>
      </p:sp>
    </p:spTree>
    <p:extLst>
      <p:ext uri="{BB962C8B-B14F-4D97-AF65-F5344CB8AC3E}">
        <p14:creationId xmlns:p14="http://schemas.microsoft.com/office/powerpoint/2010/main" val="1204796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26" name="Rechteck 25">
            <a:extLst>
              <a:ext uri="{FF2B5EF4-FFF2-40B4-BE49-F238E27FC236}">
                <a16:creationId xmlns:a16="http://schemas.microsoft.com/office/drawing/2014/main" id="{950BEB4F-D5BD-E2A7-CC0C-718568ACC14E}"/>
              </a:ext>
              <a:ext uri="{C183D7F6-B498-43B3-948B-1728B52AA6E4}">
                <adec:decorative xmlns:adec="http://schemas.microsoft.com/office/drawing/2017/decorative" val="1"/>
              </a:ext>
            </a:extLst>
          </p:cNvPr>
          <p:cNvSpPr/>
          <p:nvPr userDrawn="1"/>
        </p:nvSpPr>
        <p:spPr>
          <a:xfrm>
            <a:off x="4303713" y="0"/>
            <a:ext cx="788828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3E54A5AD-F9F3-12D7-A6C5-5637DC0E247D}"/>
              </a:ext>
            </a:extLst>
          </p:cNvPr>
          <p:cNvSpPr>
            <a:spLocks noGrp="1"/>
          </p:cNvSpPr>
          <p:nvPr userDrawn="1">
            <p:ph type="ctrTitle" hasCustomPrompt="1"/>
          </p:nvPr>
        </p:nvSpPr>
        <p:spPr>
          <a:xfrm>
            <a:off x="5431944" y="3657392"/>
            <a:ext cx="5930600" cy="2262396"/>
          </a:xfrm>
          <a:noFill/>
          <a:effectLst/>
        </p:spPr>
        <p:txBody>
          <a:bodyPr anchor="b" anchorCtr="0">
            <a:noAutofit/>
          </a:bodyPr>
          <a:lstStyle>
            <a:lvl1pPr algn="l">
              <a:defRPr sz="3600" b="0">
                <a:solidFill>
                  <a:schemeClr val="bg1"/>
                </a:solidFill>
              </a:defRPr>
            </a:lvl1pPr>
          </a:lstStyle>
          <a:p>
            <a:r>
              <a:rPr lang="de-DE"/>
              <a:t>Titel der Präsentation</a:t>
            </a:r>
          </a:p>
        </p:txBody>
      </p:sp>
      <p:sp>
        <p:nvSpPr>
          <p:cNvPr id="3" name="Untertitel 2">
            <a:extLst>
              <a:ext uri="{FF2B5EF4-FFF2-40B4-BE49-F238E27FC236}">
                <a16:creationId xmlns:a16="http://schemas.microsoft.com/office/drawing/2014/main" id="{CF8BCD6C-86DE-0817-A314-7C3AE5BF50D9}"/>
              </a:ext>
            </a:extLst>
          </p:cNvPr>
          <p:cNvSpPr>
            <a:spLocks noGrp="1"/>
          </p:cNvSpPr>
          <p:nvPr userDrawn="1">
            <p:ph type="subTitle" idx="1" hasCustomPrompt="1"/>
          </p:nvPr>
        </p:nvSpPr>
        <p:spPr>
          <a:xfrm>
            <a:off x="566981" y="4690726"/>
            <a:ext cx="3155464" cy="1156402"/>
          </a:xfrm>
        </p:spPr>
        <p:txBody>
          <a:bodyPr rIns="144000" anchor="b" anchorCtr="0">
            <a:noAutofit/>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Vorname Nachname</a:t>
            </a:r>
          </a:p>
        </p:txBody>
      </p:sp>
      <p:sp>
        <p:nvSpPr>
          <p:cNvPr id="4" name="Inhaltsplatzhalter 5">
            <a:extLst>
              <a:ext uri="{FF2B5EF4-FFF2-40B4-BE49-F238E27FC236}">
                <a16:creationId xmlns:a16="http://schemas.microsoft.com/office/drawing/2014/main" id="{35B80D30-7DDA-D0F0-6676-80AFA82EA4C9}"/>
              </a:ext>
            </a:extLst>
          </p:cNvPr>
          <p:cNvSpPr>
            <a:spLocks noGrp="1"/>
          </p:cNvSpPr>
          <p:nvPr>
            <p:ph sz="quarter" idx="10" hasCustomPrompt="1"/>
          </p:nvPr>
        </p:nvSpPr>
        <p:spPr>
          <a:xfrm>
            <a:off x="571500" y="355600"/>
            <a:ext cx="3351143" cy="2824922"/>
          </a:xfrm>
        </p:spPr>
        <p:txBody>
          <a:bodyPr/>
          <a:lstStyle>
            <a:lvl1pPr>
              <a:defRPr/>
            </a:lvl1pPr>
          </a:lstStyle>
          <a:p>
            <a:pPr lvl="0"/>
            <a:r>
              <a:rPr lang="de-DE"/>
              <a:t>Platzhalter für Logo</a:t>
            </a:r>
          </a:p>
        </p:txBody>
      </p:sp>
    </p:spTree>
    <p:extLst>
      <p:ext uri="{BB962C8B-B14F-4D97-AF65-F5344CB8AC3E}">
        <p14:creationId xmlns:p14="http://schemas.microsoft.com/office/powerpoint/2010/main" val="2934242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ohne Logo">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889FDC6C-663D-A3F9-4C0C-32DF5B32C4BB}"/>
              </a:ext>
            </a:extLst>
          </p:cNvPr>
          <p:cNvSpPr/>
          <p:nvPr userDrawn="1"/>
        </p:nvSpPr>
        <p:spPr>
          <a:xfrm>
            <a:off x="2438400" y="0"/>
            <a:ext cx="9753600" cy="6858000"/>
          </a:xfrm>
          <a:prstGeom prst="rect">
            <a:avLst/>
          </a:prstGeom>
          <a:solidFill>
            <a:schemeClr val="accent1"/>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noAutofit/>
          </a:bodyPr>
          <a:lstStyle/>
          <a:p>
            <a:pPr algn="l"/>
            <a:endParaRPr lang="de-DE" sz="2400"/>
          </a:p>
        </p:txBody>
      </p:sp>
      <p:sp>
        <p:nvSpPr>
          <p:cNvPr id="2" name="Titel 1">
            <a:extLst>
              <a:ext uri="{FF2B5EF4-FFF2-40B4-BE49-F238E27FC236}">
                <a16:creationId xmlns:a16="http://schemas.microsoft.com/office/drawing/2014/main" id="{3E54A5AD-F9F3-12D7-A6C5-5637DC0E247D}"/>
              </a:ext>
            </a:extLst>
          </p:cNvPr>
          <p:cNvSpPr>
            <a:spLocks noGrp="1"/>
          </p:cNvSpPr>
          <p:nvPr>
            <p:ph type="ctrTitle"/>
          </p:nvPr>
        </p:nvSpPr>
        <p:spPr>
          <a:xfrm>
            <a:off x="4323010" y="2387600"/>
            <a:ext cx="6572517" cy="2019300"/>
          </a:xfrm>
          <a:noFill/>
          <a:effectLst/>
        </p:spPr>
        <p:txBody>
          <a:bodyPr anchor="b" anchorCtr="0">
            <a:noAutofit/>
          </a:bodyPr>
          <a:lstStyle>
            <a:lvl1pPr algn="l">
              <a:defRPr sz="3600" b="0">
                <a:solidFill>
                  <a:schemeClr val="bg1"/>
                </a:solidFill>
              </a:defRPr>
            </a:lvl1pPr>
          </a:lstStyle>
          <a:p>
            <a:endParaRPr lang="de-DE"/>
          </a:p>
        </p:txBody>
      </p:sp>
      <p:sp>
        <p:nvSpPr>
          <p:cNvPr id="3" name="Untertitel 2">
            <a:extLst>
              <a:ext uri="{FF2B5EF4-FFF2-40B4-BE49-F238E27FC236}">
                <a16:creationId xmlns:a16="http://schemas.microsoft.com/office/drawing/2014/main" id="{CF8BCD6C-86DE-0817-A314-7C3AE5BF50D9}"/>
              </a:ext>
            </a:extLst>
          </p:cNvPr>
          <p:cNvSpPr>
            <a:spLocks noGrp="1"/>
          </p:cNvSpPr>
          <p:nvPr userDrawn="1">
            <p:ph type="subTitle" idx="1" hasCustomPrompt="1"/>
          </p:nvPr>
        </p:nvSpPr>
        <p:spPr>
          <a:xfrm>
            <a:off x="4323010" y="4959350"/>
            <a:ext cx="6572517" cy="673100"/>
          </a:xfrm>
        </p:spPr>
        <p:txBody>
          <a:bodyPr rIns="144000" anchor="b" anchorCtr="0">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Vorname Nachname</a:t>
            </a:r>
          </a:p>
        </p:txBody>
      </p:sp>
      <p:sp>
        <p:nvSpPr>
          <p:cNvPr id="4" name="Rechteck 3">
            <a:extLst>
              <a:ext uri="{FF2B5EF4-FFF2-40B4-BE49-F238E27FC236}">
                <a16:creationId xmlns:a16="http://schemas.microsoft.com/office/drawing/2014/main" id="{E9CBA647-C823-5B90-D54E-5B5592C08FEC}"/>
              </a:ext>
            </a:extLst>
          </p:cNvPr>
          <p:cNvSpPr/>
          <p:nvPr userDrawn="1"/>
        </p:nvSpPr>
        <p:spPr>
          <a:xfrm>
            <a:off x="0" y="0"/>
            <a:ext cx="2298700" cy="2235200"/>
          </a:xfrm>
          <a:prstGeom prst="rect">
            <a:avLst/>
          </a:prstGeom>
          <a:solidFill>
            <a:schemeClr val="accent3"/>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noAutofit/>
          </a:bodyPr>
          <a:lstStyle/>
          <a:p>
            <a:pPr algn="l"/>
            <a:endParaRPr lang="de-DE" sz="2400"/>
          </a:p>
        </p:txBody>
      </p:sp>
      <p:sp>
        <p:nvSpPr>
          <p:cNvPr id="7" name="Rechteck 6">
            <a:extLst>
              <a:ext uri="{FF2B5EF4-FFF2-40B4-BE49-F238E27FC236}">
                <a16:creationId xmlns:a16="http://schemas.microsoft.com/office/drawing/2014/main" id="{AFB25BF2-E403-4BB1-735D-97391DC91015}"/>
              </a:ext>
            </a:extLst>
          </p:cNvPr>
          <p:cNvSpPr/>
          <p:nvPr userDrawn="1"/>
        </p:nvSpPr>
        <p:spPr>
          <a:xfrm>
            <a:off x="0" y="2387600"/>
            <a:ext cx="2298700" cy="4470399"/>
          </a:xfrm>
          <a:prstGeom prst="rect">
            <a:avLst/>
          </a:prstGeom>
          <a:solidFill>
            <a:schemeClr val="accent2"/>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noAutofit/>
          </a:bodyPr>
          <a:lstStyle/>
          <a:p>
            <a:pPr algn="l"/>
            <a:endParaRPr lang="de-DE" sz="2400"/>
          </a:p>
        </p:txBody>
      </p:sp>
    </p:spTree>
    <p:extLst>
      <p:ext uri="{BB962C8B-B14F-4D97-AF65-F5344CB8AC3E}">
        <p14:creationId xmlns:p14="http://schemas.microsoft.com/office/powerpoint/2010/main" val="217996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184D0788-5738-609E-016D-26C86261F27B}"/>
              </a:ext>
            </a:extLst>
          </p:cNvPr>
          <p:cNvSpPr>
            <a:spLocks noGrp="1"/>
          </p:cNvSpPr>
          <p:nvPr>
            <p:ph type="title"/>
          </p:nvPr>
        </p:nvSpPr>
        <p:spPr/>
        <p:txBody>
          <a:bodyPr/>
          <a:lstStyle/>
          <a:p>
            <a:r>
              <a:rPr lang="de-DE"/>
              <a:t>Mastertitelformat bearbeiten</a:t>
            </a:r>
          </a:p>
        </p:txBody>
      </p:sp>
      <p:sp>
        <p:nvSpPr>
          <p:cNvPr id="2" name="Datumsplatzhalter 1">
            <a:extLst>
              <a:ext uri="{FF2B5EF4-FFF2-40B4-BE49-F238E27FC236}">
                <a16:creationId xmlns:a16="http://schemas.microsoft.com/office/drawing/2014/main" id="{2EF94181-5462-574D-1EBC-37701045DDE8}"/>
              </a:ext>
              <a:ext uri="{C183D7F6-B498-43B3-948B-1728B52AA6E4}">
                <adec:decorative xmlns:adec="http://schemas.microsoft.com/office/drawing/2017/decorative" val="1"/>
              </a:ext>
            </a:extLst>
          </p:cNvPr>
          <p:cNvSpPr>
            <a:spLocks noGrp="1"/>
          </p:cNvSpPr>
          <p:nvPr>
            <p:ph type="dt" sz="half" idx="10"/>
          </p:nvPr>
        </p:nvSpPr>
        <p:spPr/>
        <p:txBody>
          <a:bodyPr/>
          <a:lstStyle/>
          <a:p>
            <a:fld id="{D9591F94-B716-4EAB-A3C7-7330A562EBFE}" type="datetime1">
              <a:rPr lang="de-DE" smtClean="0"/>
              <a:t>23.07.2026</a:t>
            </a:fld>
            <a:endParaRPr lang="de-DE"/>
          </a:p>
        </p:txBody>
      </p:sp>
      <p:sp>
        <p:nvSpPr>
          <p:cNvPr id="4" name="Fußzeilenplatzhalter 3">
            <a:extLst>
              <a:ext uri="{FF2B5EF4-FFF2-40B4-BE49-F238E27FC236}">
                <a16:creationId xmlns:a16="http://schemas.microsoft.com/office/drawing/2014/main" id="{6E994C5A-CE76-C842-23CD-AA9345CBBCA0}"/>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5" name="Foliennummernplatzhalter 4">
            <a:extLst>
              <a:ext uri="{FF2B5EF4-FFF2-40B4-BE49-F238E27FC236}">
                <a16:creationId xmlns:a16="http://schemas.microsoft.com/office/drawing/2014/main" id="{A3078AC3-C214-6F32-D8CE-48FBB961E1A2}"/>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643731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aser + Liste">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A968539A-7146-E4DF-56C8-068105EC5C47}"/>
              </a:ext>
              <a:ext uri="{C183D7F6-B498-43B3-948B-1728B52AA6E4}">
                <adec:decorative xmlns:adec="http://schemas.microsoft.com/office/drawing/2017/decorative" val="1"/>
              </a:ext>
            </a:extLst>
          </p:cNvPr>
          <p:cNvSpPr/>
          <p:nvPr userDrawn="1"/>
        </p:nvSpPr>
        <p:spPr>
          <a:xfrm>
            <a:off x="-1" y="-1"/>
            <a:ext cx="6022976" cy="68579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itel 12">
            <a:extLst>
              <a:ext uri="{FF2B5EF4-FFF2-40B4-BE49-F238E27FC236}">
                <a16:creationId xmlns:a16="http://schemas.microsoft.com/office/drawing/2014/main" id="{8FEF419C-4029-F19F-01ED-56D5B432580B}"/>
              </a:ext>
            </a:extLst>
          </p:cNvPr>
          <p:cNvSpPr>
            <a:spLocks noGrp="1"/>
          </p:cNvSpPr>
          <p:nvPr>
            <p:ph type="title"/>
          </p:nvPr>
        </p:nvSpPr>
        <p:spPr>
          <a:xfrm>
            <a:off x="574675" y="334872"/>
            <a:ext cx="4709358" cy="1057588"/>
          </a:xfrm>
        </p:spPr>
        <p:txBody>
          <a:bodyPr/>
          <a:lstStyle>
            <a:lvl1pPr>
              <a:defRPr>
                <a:solidFill>
                  <a:schemeClr val="bg1"/>
                </a:solidFill>
              </a:defRPr>
            </a:lvl1pPr>
          </a:lstStyle>
          <a:p>
            <a:r>
              <a:rPr lang="de-DE"/>
              <a:t>Mastertitelformat bearbeiten</a:t>
            </a:r>
          </a:p>
        </p:txBody>
      </p:sp>
      <p:sp>
        <p:nvSpPr>
          <p:cNvPr id="23" name="Textplatzhalter 22">
            <a:extLst>
              <a:ext uri="{FF2B5EF4-FFF2-40B4-BE49-F238E27FC236}">
                <a16:creationId xmlns:a16="http://schemas.microsoft.com/office/drawing/2014/main" id="{E7DB8E3C-3C54-41DB-B358-5A73A1715293}"/>
              </a:ext>
            </a:extLst>
          </p:cNvPr>
          <p:cNvSpPr>
            <a:spLocks noGrp="1"/>
          </p:cNvSpPr>
          <p:nvPr>
            <p:ph type="body" sz="quarter" idx="17"/>
          </p:nvPr>
        </p:nvSpPr>
        <p:spPr>
          <a:xfrm>
            <a:off x="574675" y="2503356"/>
            <a:ext cx="4710113" cy="3581532"/>
          </a:xfrm>
        </p:spPr>
        <p:txBody>
          <a:bodyPr anchor="b"/>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Inhaltsplatzhalter 11">
            <a:extLst>
              <a:ext uri="{FF2B5EF4-FFF2-40B4-BE49-F238E27FC236}">
                <a16:creationId xmlns:a16="http://schemas.microsoft.com/office/drawing/2014/main" id="{A30209FE-08DE-C77E-9094-7B409735A29B}"/>
              </a:ext>
            </a:extLst>
          </p:cNvPr>
          <p:cNvSpPr>
            <a:spLocks noGrp="1"/>
          </p:cNvSpPr>
          <p:nvPr>
            <p:ph sz="quarter" idx="13"/>
          </p:nvPr>
        </p:nvSpPr>
        <p:spPr>
          <a:xfrm>
            <a:off x="6938683" y="879474"/>
            <a:ext cx="4446494" cy="5205413"/>
          </a:xfrm>
        </p:spPr>
        <p:txBody>
          <a:bodyPr lIns="0" tIns="0" rIns="0" anchor="b" anchorCtr="0"/>
          <a:lstStyle>
            <a:lvl1pPr marL="266700" indent="-266700">
              <a:buFont typeface="Arial" panose="020B0604020202020204" pitchFamily="34" charset="0"/>
              <a:buChar cha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Datumsplatzhalter 1">
            <a:extLst>
              <a:ext uri="{FF2B5EF4-FFF2-40B4-BE49-F238E27FC236}">
                <a16:creationId xmlns:a16="http://schemas.microsoft.com/office/drawing/2014/main" id="{FAD8587D-540C-CDE3-2109-0E3EAB12EC15}"/>
              </a:ext>
              <a:ext uri="{C183D7F6-B498-43B3-948B-1728B52AA6E4}">
                <adec:decorative xmlns:adec="http://schemas.microsoft.com/office/drawing/2017/decorative" val="1"/>
              </a:ext>
            </a:extLst>
          </p:cNvPr>
          <p:cNvSpPr>
            <a:spLocks noGrp="1"/>
          </p:cNvSpPr>
          <p:nvPr>
            <p:ph type="dt" sz="half" idx="18"/>
          </p:nvPr>
        </p:nvSpPr>
        <p:spPr/>
        <p:txBody>
          <a:bodyPr/>
          <a:lstStyle>
            <a:lvl1pPr>
              <a:defRPr>
                <a:solidFill>
                  <a:schemeClr val="bg1"/>
                </a:solidFill>
              </a:defRPr>
            </a:lvl1pPr>
          </a:lstStyle>
          <a:p>
            <a:fld id="{332B505A-D8F1-4F34-9D11-4BB7389DD6CE}" type="datetime1">
              <a:rPr lang="de-DE" smtClean="0"/>
              <a:t>23.07.2026</a:t>
            </a:fld>
            <a:endParaRPr lang="de-DE"/>
          </a:p>
        </p:txBody>
      </p:sp>
      <p:sp>
        <p:nvSpPr>
          <p:cNvPr id="3" name="Fußzeilenplatzhalter 2">
            <a:extLst>
              <a:ext uri="{FF2B5EF4-FFF2-40B4-BE49-F238E27FC236}">
                <a16:creationId xmlns:a16="http://schemas.microsoft.com/office/drawing/2014/main" id="{B9B9E3BC-EDD6-FD31-C834-06443501BC28}"/>
              </a:ext>
              <a:ext uri="{C183D7F6-B498-43B3-948B-1728B52AA6E4}">
                <adec:decorative xmlns:adec="http://schemas.microsoft.com/office/drawing/2017/decorative" val="1"/>
              </a:ext>
            </a:extLst>
          </p:cNvPr>
          <p:cNvSpPr>
            <a:spLocks noGrp="1"/>
          </p:cNvSpPr>
          <p:nvPr>
            <p:ph type="ftr" sz="quarter" idx="19"/>
          </p:nvPr>
        </p:nvSpPr>
        <p:spPr>
          <a:xfrm>
            <a:off x="6167438" y="6534083"/>
            <a:ext cx="5452831" cy="184666"/>
          </a:xfrm>
        </p:spPr>
        <p:txBody>
          <a:bodyPr/>
          <a:lstStyle/>
          <a:p>
            <a:pPr algn="r"/>
            <a:r>
              <a:rPr lang="de-DE"/>
              <a:t>NESIS  |  </a:t>
            </a:r>
          </a:p>
        </p:txBody>
      </p:sp>
      <p:sp>
        <p:nvSpPr>
          <p:cNvPr id="4" name="Foliennummernplatzhalter 3">
            <a:extLst>
              <a:ext uri="{FF2B5EF4-FFF2-40B4-BE49-F238E27FC236}">
                <a16:creationId xmlns:a16="http://schemas.microsoft.com/office/drawing/2014/main" id="{CC90C171-DDDB-7F4B-E950-40DCCF5229C1}"/>
              </a:ext>
              <a:ext uri="{C183D7F6-B498-43B3-948B-1728B52AA6E4}">
                <adec:decorative xmlns:adec="http://schemas.microsoft.com/office/drawing/2017/decorative" val="1"/>
              </a:ext>
            </a:extLst>
          </p:cNvPr>
          <p:cNvSpPr>
            <a:spLocks noGrp="1"/>
          </p:cNvSpPr>
          <p:nvPr>
            <p:ph type="sldNum" sz="quarter" idx="20"/>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1168261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violett + Liste ">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A968539A-7146-E4DF-56C8-068105EC5C47}"/>
              </a:ext>
              <a:ext uri="{C183D7F6-B498-43B3-948B-1728B52AA6E4}">
                <adec:decorative xmlns:adec="http://schemas.microsoft.com/office/drawing/2017/decorative" val="1"/>
              </a:ext>
            </a:extLst>
          </p:cNvPr>
          <p:cNvSpPr/>
          <p:nvPr userDrawn="1"/>
        </p:nvSpPr>
        <p:spPr>
          <a:xfrm>
            <a:off x="-1" y="-1"/>
            <a:ext cx="4159251" cy="68579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itel 12">
            <a:extLst>
              <a:ext uri="{FF2B5EF4-FFF2-40B4-BE49-F238E27FC236}">
                <a16:creationId xmlns:a16="http://schemas.microsoft.com/office/drawing/2014/main" id="{8FEF419C-4029-F19F-01ED-56D5B432580B}"/>
              </a:ext>
            </a:extLst>
          </p:cNvPr>
          <p:cNvSpPr>
            <a:spLocks noGrp="1"/>
          </p:cNvSpPr>
          <p:nvPr>
            <p:ph type="title"/>
          </p:nvPr>
        </p:nvSpPr>
        <p:spPr>
          <a:xfrm>
            <a:off x="574675" y="334872"/>
            <a:ext cx="3059019" cy="1057588"/>
          </a:xfrm>
        </p:spPr>
        <p:txBody>
          <a:bodyPr/>
          <a:lstStyle>
            <a:lvl1pPr>
              <a:defRPr>
                <a:solidFill>
                  <a:schemeClr val="bg1"/>
                </a:solidFill>
              </a:defRPr>
            </a:lvl1pPr>
          </a:lstStyle>
          <a:p>
            <a:r>
              <a:rPr lang="de-DE"/>
              <a:t>Mastertitelformat bearbeiten</a:t>
            </a:r>
          </a:p>
        </p:txBody>
      </p:sp>
      <p:sp>
        <p:nvSpPr>
          <p:cNvPr id="12" name="Inhaltsplatzhalter 11">
            <a:extLst>
              <a:ext uri="{FF2B5EF4-FFF2-40B4-BE49-F238E27FC236}">
                <a16:creationId xmlns:a16="http://schemas.microsoft.com/office/drawing/2014/main" id="{A30209FE-08DE-C77E-9094-7B409735A29B}"/>
              </a:ext>
            </a:extLst>
          </p:cNvPr>
          <p:cNvSpPr>
            <a:spLocks noGrp="1"/>
          </p:cNvSpPr>
          <p:nvPr>
            <p:ph sz="quarter" idx="13"/>
          </p:nvPr>
        </p:nvSpPr>
        <p:spPr>
          <a:xfrm>
            <a:off x="5633522" y="879475"/>
            <a:ext cx="5452831" cy="5040314"/>
          </a:xfrm>
        </p:spPr>
        <p:txBody>
          <a:bodyPr lIns="0" tIns="0" rIns="0" anchor="b" anchorCtr="0"/>
          <a:lstStyle>
            <a:lvl1pPr marL="266700" indent="-266700">
              <a:buFont typeface="Arial" panose="020B0604020202020204" pitchFamily="34" charset="0"/>
              <a:buChar cha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Datumsplatzhalter 1">
            <a:extLst>
              <a:ext uri="{FF2B5EF4-FFF2-40B4-BE49-F238E27FC236}">
                <a16:creationId xmlns:a16="http://schemas.microsoft.com/office/drawing/2014/main" id="{FAD8587D-540C-CDE3-2109-0E3EAB12EC15}"/>
              </a:ext>
              <a:ext uri="{C183D7F6-B498-43B3-948B-1728B52AA6E4}">
                <adec:decorative xmlns:adec="http://schemas.microsoft.com/office/drawing/2017/decorative" val="1"/>
              </a:ext>
            </a:extLst>
          </p:cNvPr>
          <p:cNvSpPr>
            <a:spLocks noGrp="1"/>
          </p:cNvSpPr>
          <p:nvPr>
            <p:ph type="dt" sz="half" idx="18"/>
          </p:nvPr>
        </p:nvSpPr>
        <p:spPr/>
        <p:txBody>
          <a:bodyPr/>
          <a:lstStyle>
            <a:lvl1pPr>
              <a:defRPr>
                <a:solidFill>
                  <a:schemeClr val="bg1"/>
                </a:solidFill>
              </a:defRPr>
            </a:lvl1pPr>
          </a:lstStyle>
          <a:p>
            <a:fld id="{EB14E041-B763-49BA-BE49-A3E5D6E15B47}" type="datetime1">
              <a:rPr lang="de-DE" smtClean="0"/>
              <a:t>23.07.2026</a:t>
            </a:fld>
            <a:endParaRPr lang="de-DE"/>
          </a:p>
        </p:txBody>
      </p:sp>
      <p:sp>
        <p:nvSpPr>
          <p:cNvPr id="3" name="Fußzeilenplatzhalter 2">
            <a:extLst>
              <a:ext uri="{FF2B5EF4-FFF2-40B4-BE49-F238E27FC236}">
                <a16:creationId xmlns:a16="http://schemas.microsoft.com/office/drawing/2014/main" id="{B9B9E3BC-EDD6-FD31-C834-06443501BC28}"/>
              </a:ext>
              <a:ext uri="{C183D7F6-B498-43B3-948B-1728B52AA6E4}">
                <adec:decorative xmlns:adec="http://schemas.microsoft.com/office/drawing/2017/decorative" val="1"/>
              </a:ext>
            </a:extLst>
          </p:cNvPr>
          <p:cNvSpPr>
            <a:spLocks noGrp="1"/>
          </p:cNvSpPr>
          <p:nvPr>
            <p:ph type="ftr" sz="quarter" idx="19"/>
          </p:nvPr>
        </p:nvSpPr>
        <p:spPr>
          <a:xfrm>
            <a:off x="6167438" y="6534083"/>
            <a:ext cx="5452831" cy="184666"/>
          </a:xfrm>
        </p:spPr>
        <p:txBody>
          <a:bodyPr/>
          <a:lstStyle/>
          <a:p>
            <a:pPr algn="r"/>
            <a:r>
              <a:rPr lang="de-DE"/>
              <a:t>NESIS  |  </a:t>
            </a:r>
          </a:p>
        </p:txBody>
      </p:sp>
      <p:sp>
        <p:nvSpPr>
          <p:cNvPr id="4" name="Foliennummernplatzhalter 3">
            <a:extLst>
              <a:ext uri="{FF2B5EF4-FFF2-40B4-BE49-F238E27FC236}">
                <a16:creationId xmlns:a16="http://schemas.microsoft.com/office/drawing/2014/main" id="{CC90C171-DDDB-7F4B-E950-40DCCF5229C1}"/>
              </a:ext>
              <a:ext uri="{C183D7F6-B498-43B3-948B-1728B52AA6E4}">
                <adec:decorative xmlns:adec="http://schemas.microsoft.com/office/drawing/2017/decorative" val="1"/>
              </a:ext>
            </a:extLst>
          </p:cNvPr>
          <p:cNvSpPr>
            <a:spLocks noGrp="1"/>
          </p:cNvSpPr>
          <p:nvPr>
            <p:ph type="sldNum" sz="quarter" idx="20"/>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2088504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2F9530-5AB7-3466-05E1-F4F5604ED4B0}"/>
              </a:ext>
            </a:extLst>
          </p:cNvPr>
          <p:cNvSpPr>
            <a:spLocks noGrp="1"/>
          </p:cNvSpPr>
          <p:nvPr>
            <p:ph type="title"/>
          </p:nvPr>
        </p:nvSpPr>
        <p:spPr/>
        <p:txBody>
          <a:bodyPr/>
          <a:lstStyle/>
          <a:p>
            <a:r>
              <a:rPr lang="de-DE"/>
              <a:t>Mastertitelformat bearbeiten</a:t>
            </a:r>
          </a:p>
        </p:txBody>
      </p:sp>
      <p:sp>
        <p:nvSpPr>
          <p:cNvPr id="7" name="Tabellenplatzhalter 6">
            <a:extLst>
              <a:ext uri="{FF2B5EF4-FFF2-40B4-BE49-F238E27FC236}">
                <a16:creationId xmlns:a16="http://schemas.microsoft.com/office/drawing/2014/main" id="{8940E827-2EC1-316B-83DA-6477EEED89BA}"/>
              </a:ext>
            </a:extLst>
          </p:cNvPr>
          <p:cNvSpPr>
            <a:spLocks noGrp="1"/>
          </p:cNvSpPr>
          <p:nvPr>
            <p:ph type="tbl" sz="quarter" idx="13"/>
          </p:nvPr>
        </p:nvSpPr>
        <p:spPr>
          <a:xfrm>
            <a:off x="574675" y="1400175"/>
            <a:ext cx="11041063" cy="4684713"/>
          </a:xfrm>
        </p:spPr>
        <p:txBody>
          <a:bodyPr/>
          <a:lstStyle/>
          <a:p>
            <a:r>
              <a:rPr lang="de-DE"/>
              <a:t>Tabelle durch Klicken auf Symbol hinzufügen</a:t>
            </a:r>
          </a:p>
        </p:txBody>
      </p:sp>
      <p:sp>
        <p:nvSpPr>
          <p:cNvPr id="3" name="Datumsplatzhalter 2">
            <a:extLst>
              <a:ext uri="{FF2B5EF4-FFF2-40B4-BE49-F238E27FC236}">
                <a16:creationId xmlns:a16="http://schemas.microsoft.com/office/drawing/2014/main" id="{04254375-2107-DE73-2B3E-FF1D1047297E}"/>
              </a:ext>
              <a:ext uri="{C183D7F6-B498-43B3-948B-1728B52AA6E4}">
                <adec:decorative xmlns:adec="http://schemas.microsoft.com/office/drawing/2017/decorative" val="1"/>
              </a:ext>
            </a:extLst>
          </p:cNvPr>
          <p:cNvSpPr>
            <a:spLocks noGrp="1"/>
          </p:cNvSpPr>
          <p:nvPr>
            <p:ph type="dt" sz="half" idx="14"/>
          </p:nvPr>
        </p:nvSpPr>
        <p:spPr/>
        <p:txBody>
          <a:bodyPr/>
          <a:lstStyle/>
          <a:p>
            <a:fld id="{8291469B-FA06-4FAB-A60E-8F8E093E72ED}" type="datetime1">
              <a:rPr lang="de-DE" smtClean="0"/>
              <a:t>23.07.2026</a:t>
            </a:fld>
            <a:endParaRPr lang="de-DE"/>
          </a:p>
        </p:txBody>
      </p:sp>
      <p:sp>
        <p:nvSpPr>
          <p:cNvPr id="6" name="Fußzeilenplatzhalter 5">
            <a:extLst>
              <a:ext uri="{FF2B5EF4-FFF2-40B4-BE49-F238E27FC236}">
                <a16:creationId xmlns:a16="http://schemas.microsoft.com/office/drawing/2014/main" id="{73C04A04-75E8-2D66-0009-CB3D62007515}"/>
              </a:ext>
              <a:ext uri="{C183D7F6-B498-43B3-948B-1728B52AA6E4}">
                <adec:decorative xmlns:adec="http://schemas.microsoft.com/office/drawing/2017/decorative" val="1"/>
              </a:ext>
            </a:extLst>
          </p:cNvPr>
          <p:cNvSpPr>
            <a:spLocks noGrp="1"/>
          </p:cNvSpPr>
          <p:nvPr>
            <p:ph type="ftr" sz="quarter" idx="15"/>
          </p:nvPr>
        </p:nvSpPr>
        <p:spPr/>
        <p:txBody>
          <a:bodyPr/>
          <a:lstStyle/>
          <a:p>
            <a:pPr algn="r"/>
            <a:r>
              <a:rPr lang="de-DE"/>
              <a:t>NESIS  |  </a:t>
            </a:r>
          </a:p>
        </p:txBody>
      </p:sp>
      <p:sp>
        <p:nvSpPr>
          <p:cNvPr id="8" name="Foliennummernplatzhalter 7">
            <a:extLst>
              <a:ext uri="{FF2B5EF4-FFF2-40B4-BE49-F238E27FC236}">
                <a16:creationId xmlns:a16="http://schemas.microsoft.com/office/drawing/2014/main" id="{E0103AB4-4E8A-0461-7AA3-86756199436F}"/>
              </a:ext>
              <a:ext uri="{C183D7F6-B498-43B3-948B-1728B52AA6E4}">
                <adec:decorative xmlns:adec="http://schemas.microsoft.com/office/drawing/2017/decorative" val="1"/>
              </a:ext>
            </a:extLst>
          </p:cNvPr>
          <p:cNvSpPr>
            <a:spLocks noGrp="1"/>
          </p:cNvSpPr>
          <p:nvPr>
            <p:ph type="sldNum" sz="quarter" idx="16"/>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423065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A078425D-3F98-BF77-2D58-800E87FCA2F6}"/>
              </a:ext>
              <a:ext uri="{C183D7F6-B498-43B3-948B-1728B52AA6E4}">
                <adec:decorative xmlns:adec="http://schemas.microsoft.com/office/drawing/2017/decorative" val="1"/>
              </a:ext>
            </a:extLst>
          </p:cNvPr>
          <p:cNvSpPr/>
          <p:nvPr userDrawn="1"/>
        </p:nvSpPr>
        <p:spPr>
          <a:xfrm>
            <a:off x="0" y="-1"/>
            <a:ext cx="4165599" cy="685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itel 9">
            <a:extLst>
              <a:ext uri="{FF2B5EF4-FFF2-40B4-BE49-F238E27FC236}">
                <a16:creationId xmlns:a16="http://schemas.microsoft.com/office/drawing/2014/main" id="{8D69BE86-0482-5BB7-47B8-F03DCCCB5EC9}"/>
              </a:ext>
            </a:extLst>
          </p:cNvPr>
          <p:cNvSpPr>
            <a:spLocks noGrp="1"/>
          </p:cNvSpPr>
          <p:nvPr>
            <p:ph type="title"/>
          </p:nvPr>
        </p:nvSpPr>
        <p:spPr>
          <a:xfrm>
            <a:off x="574675" y="328895"/>
            <a:ext cx="3122682" cy="1114078"/>
          </a:xfrm>
        </p:spPr>
        <p:txBody>
          <a:bodyPr/>
          <a:lstStyle>
            <a:lvl1pPr>
              <a:defRPr>
                <a:solidFill>
                  <a:schemeClr val="bg1"/>
                </a:solidFill>
                <a:latin typeface="+mj-lt"/>
              </a:defRPr>
            </a:lvl1pPr>
          </a:lstStyle>
          <a:p>
            <a:r>
              <a:rPr lang="de-DE"/>
              <a:t>Mastertitelformat bearbeiten</a:t>
            </a:r>
          </a:p>
        </p:txBody>
      </p:sp>
      <p:sp>
        <p:nvSpPr>
          <p:cNvPr id="2" name="Datumsplatzhalter 1">
            <a:extLst>
              <a:ext uri="{FF2B5EF4-FFF2-40B4-BE49-F238E27FC236}">
                <a16:creationId xmlns:a16="http://schemas.microsoft.com/office/drawing/2014/main" id="{1A7AE15B-6A3D-8748-3266-2C2A4DB0D62C}"/>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bg1"/>
                </a:solidFill>
                <a:latin typeface="+mn-lt"/>
              </a:defRPr>
            </a:lvl1pPr>
          </a:lstStyle>
          <a:p>
            <a:fld id="{B2582996-98F7-48B6-9F88-A0DEA72EFDE9}" type="datetime1">
              <a:rPr lang="de-DE" smtClean="0"/>
              <a:pPr/>
              <a:t>23.07.2026</a:t>
            </a:fld>
            <a:endParaRPr lang="de-DE">
              <a:latin typeface="+mn-lt"/>
            </a:endParaRPr>
          </a:p>
        </p:txBody>
      </p:sp>
      <p:sp>
        <p:nvSpPr>
          <p:cNvPr id="4" name="Fußzeilenplatzhalter 3">
            <a:extLst>
              <a:ext uri="{FF2B5EF4-FFF2-40B4-BE49-F238E27FC236}">
                <a16:creationId xmlns:a16="http://schemas.microsoft.com/office/drawing/2014/main" id="{6C03AD65-A606-AEB1-E99D-8D98CAAFAE30}"/>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5" name="Foliennummernplatzhalter 4">
            <a:extLst>
              <a:ext uri="{FF2B5EF4-FFF2-40B4-BE49-F238E27FC236}">
                <a16:creationId xmlns:a16="http://schemas.microsoft.com/office/drawing/2014/main" id="{B091AB9A-F02F-8FE1-800E-6B9702B1EF89}"/>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
        <p:nvSpPr>
          <p:cNvPr id="7" name="Inhaltsplatzhalter 6">
            <a:extLst>
              <a:ext uri="{FF2B5EF4-FFF2-40B4-BE49-F238E27FC236}">
                <a16:creationId xmlns:a16="http://schemas.microsoft.com/office/drawing/2014/main" id="{7ECE1F6F-64E8-B615-468E-21D6547D78EA}"/>
              </a:ext>
            </a:extLst>
          </p:cNvPr>
          <p:cNvSpPr>
            <a:spLocks noGrp="1"/>
          </p:cNvSpPr>
          <p:nvPr>
            <p:ph sz="quarter" idx="13"/>
          </p:nvPr>
        </p:nvSpPr>
        <p:spPr>
          <a:xfrm>
            <a:off x="5048250" y="355600"/>
            <a:ext cx="6572250" cy="5930900"/>
          </a:xfrm>
        </p:spPr>
        <p:txBody>
          <a:bodyPr anchor="ctr"/>
          <a:lstStyle>
            <a:lvl1pPr marL="266700" indent="-266700">
              <a:buFont typeface="Arial" panose="020B0604020202020204" pitchFamily="34" charset="0"/>
              <a:buChar cha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05846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1C743-F99B-8C43-518B-410618F6BF8D}"/>
              </a:ext>
            </a:extLst>
          </p:cNvPr>
          <p:cNvSpPr>
            <a:spLocks noGrp="1"/>
          </p:cNvSpPr>
          <p:nvPr>
            <p:ph type="title"/>
          </p:nvPr>
        </p:nvSpPr>
        <p:spPr>
          <a:xfrm>
            <a:off x="574675" y="358776"/>
            <a:ext cx="8796432" cy="492443"/>
          </a:xfrm>
        </p:spPr>
        <p:txBody>
          <a:bodyPr/>
          <a:lstStyle/>
          <a:p>
            <a:r>
              <a:rPr lang="de-DE"/>
              <a:t>Mastertitelformat bearbeiten</a:t>
            </a:r>
          </a:p>
        </p:txBody>
      </p:sp>
      <p:sp>
        <p:nvSpPr>
          <p:cNvPr id="11" name="Textplatzhalter 10">
            <a:extLst>
              <a:ext uri="{FF2B5EF4-FFF2-40B4-BE49-F238E27FC236}">
                <a16:creationId xmlns:a16="http://schemas.microsoft.com/office/drawing/2014/main" id="{316E032A-1281-1ADA-C215-6EDB02A43633}"/>
              </a:ext>
            </a:extLst>
          </p:cNvPr>
          <p:cNvSpPr>
            <a:spLocks noGrp="1"/>
          </p:cNvSpPr>
          <p:nvPr>
            <p:ph type="body" sz="quarter" idx="13"/>
          </p:nvPr>
        </p:nvSpPr>
        <p:spPr>
          <a:xfrm>
            <a:off x="574675" y="1876425"/>
            <a:ext cx="7312025" cy="4208462"/>
          </a:xfrm>
        </p:spPr>
        <p:txBody>
          <a:bodyPr anchor="t"/>
          <a:lstStyle>
            <a:lvl1pPr marL="268288" indent="-268288">
              <a:buFont typeface="Arial" panose="020B0604020202020204" pitchFamily="34" charset="0"/>
              <a:buChar cha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9" name="Rechteck 18">
            <a:extLst>
              <a:ext uri="{FF2B5EF4-FFF2-40B4-BE49-F238E27FC236}">
                <a16:creationId xmlns:a16="http://schemas.microsoft.com/office/drawing/2014/main" id="{4E134873-B9A3-DFAD-4592-4714CA4ACDCD}"/>
              </a:ext>
              <a:ext uri="{C183D7F6-B498-43B3-948B-1728B52AA6E4}">
                <adec:decorative xmlns:adec="http://schemas.microsoft.com/office/drawing/2017/decorative" val="1"/>
              </a:ext>
            </a:extLst>
          </p:cNvPr>
          <p:cNvSpPr/>
          <p:nvPr userDrawn="1"/>
        </p:nvSpPr>
        <p:spPr>
          <a:xfrm>
            <a:off x="9894888" y="1876425"/>
            <a:ext cx="2312106" cy="498157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0AC5AC8E-3D38-9E99-7527-7819E37B2CD8}"/>
              </a:ext>
              <a:ext uri="{C183D7F6-B498-43B3-948B-1728B52AA6E4}">
                <adec:decorative xmlns:adec="http://schemas.microsoft.com/office/drawing/2017/decorative" val="1"/>
              </a:ext>
            </a:extLst>
          </p:cNvPr>
          <p:cNvSpPr/>
          <p:nvPr userDrawn="1"/>
        </p:nvSpPr>
        <p:spPr>
          <a:xfrm>
            <a:off x="9894888" y="-2"/>
            <a:ext cx="2312107" cy="173196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Datumsplatzhalter 2">
            <a:extLst>
              <a:ext uri="{FF2B5EF4-FFF2-40B4-BE49-F238E27FC236}">
                <a16:creationId xmlns:a16="http://schemas.microsoft.com/office/drawing/2014/main" id="{BDA46EBD-C023-8706-4CA2-B9360A99A60C}"/>
              </a:ext>
              <a:ext uri="{C183D7F6-B498-43B3-948B-1728B52AA6E4}">
                <adec:decorative xmlns:adec="http://schemas.microsoft.com/office/drawing/2017/decorative" val="1"/>
              </a:ext>
            </a:extLst>
          </p:cNvPr>
          <p:cNvSpPr>
            <a:spLocks noGrp="1"/>
          </p:cNvSpPr>
          <p:nvPr>
            <p:ph type="dt" sz="half" idx="14"/>
          </p:nvPr>
        </p:nvSpPr>
        <p:spPr/>
        <p:txBody>
          <a:bodyPr/>
          <a:lstStyle/>
          <a:p>
            <a:fld id="{ABCF530C-5A54-47B9-87D3-4FA620F2E776}" type="datetime1">
              <a:rPr lang="de-DE" smtClean="0"/>
              <a:t>23.07.2026</a:t>
            </a:fld>
            <a:endParaRPr lang="de-DE"/>
          </a:p>
        </p:txBody>
      </p:sp>
      <p:sp>
        <p:nvSpPr>
          <p:cNvPr id="4" name="Fußzeilenplatzhalter 3">
            <a:extLst>
              <a:ext uri="{FF2B5EF4-FFF2-40B4-BE49-F238E27FC236}">
                <a16:creationId xmlns:a16="http://schemas.microsoft.com/office/drawing/2014/main" id="{BE13A0FA-F6CC-8449-EE53-C454142EFE2D}"/>
              </a:ext>
              <a:ext uri="{C183D7F6-B498-43B3-948B-1728B52AA6E4}">
                <adec:decorative xmlns:adec="http://schemas.microsoft.com/office/drawing/2017/decorative" val="1"/>
              </a:ext>
            </a:extLst>
          </p:cNvPr>
          <p:cNvSpPr>
            <a:spLocks noGrp="1"/>
          </p:cNvSpPr>
          <p:nvPr>
            <p:ph type="ftr" sz="quarter" idx="15"/>
          </p:nvPr>
        </p:nvSpPr>
        <p:spPr/>
        <p:txBody>
          <a:bodyPr/>
          <a:lstStyle>
            <a:lvl1pPr>
              <a:defRPr>
                <a:solidFill>
                  <a:schemeClr val="bg1"/>
                </a:solidFill>
              </a:defRPr>
            </a:lvl1pPr>
          </a:lstStyle>
          <a:p>
            <a:r>
              <a:rPr lang="de-DE"/>
              <a:t>NESIS  |  </a:t>
            </a:r>
          </a:p>
        </p:txBody>
      </p:sp>
      <p:sp>
        <p:nvSpPr>
          <p:cNvPr id="5" name="Foliennummernplatzhalter 4">
            <a:extLst>
              <a:ext uri="{FF2B5EF4-FFF2-40B4-BE49-F238E27FC236}">
                <a16:creationId xmlns:a16="http://schemas.microsoft.com/office/drawing/2014/main" id="{B45F9BFC-EDA3-82DD-4A4D-F5C0804D75FF}"/>
              </a:ext>
              <a:ext uri="{C183D7F6-B498-43B3-948B-1728B52AA6E4}">
                <adec:decorative xmlns:adec="http://schemas.microsoft.com/office/drawing/2017/decorative" val="1"/>
              </a:ext>
            </a:extLst>
          </p:cNvPr>
          <p:cNvSpPr>
            <a:spLocks noGrp="1"/>
          </p:cNvSpPr>
          <p:nvPr>
            <p:ph type="sldNum" sz="quarter" idx="16"/>
          </p:nvPr>
        </p:nvSpPr>
        <p:spPr/>
        <p:txBody>
          <a:bodyPr/>
          <a:lstStyle>
            <a:lvl1pPr>
              <a:defRPr>
                <a:solidFill>
                  <a:schemeClr val="bg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3210805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entrale Aussage">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44E26E86-68E7-E5DB-C80E-14D3AAB454CD}"/>
              </a:ext>
              <a:ext uri="{C183D7F6-B498-43B3-948B-1728B52AA6E4}">
                <adec:decorative xmlns:adec="http://schemas.microsoft.com/office/drawing/2017/decorative" val="1"/>
              </a:ext>
            </a:extLst>
          </p:cNvPr>
          <p:cNvSpPr/>
          <p:nvPr userDrawn="1"/>
        </p:nvSpPr>
        <p:spPr>
          <a:xfrm>
            <a:off x="-1587" y="1876427"/>
            <a:ext cx="2297112" cy="498157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Rechteck 25">
            <a:extLst>
              <a:ext uri="{FF2B5EF4-FFF2-40B4-BE49-F238E27FC236}">
                <a16:creationId xmlns:a16="http://schemas.microsoft.com/office/drawing/2014/main" id="{6C0998FC-8218-2750-B81E-B2C55CFFB411}"/>
              </a:ext>
              <a:ext uri="{C183D7F6-B498-43B3-948B-1728B52AA6E4}">
                <adec:decorative xmlns:adec="http://schemas.microsoft.com/office/drawing/2017/decorative" val="1"/>
              </a:ext>
            </a:extLst>
          </p:cNvPr>
          <p:cNvSpPr/>
          <p:nvPr userDrawn="1"/>
        </p:nvSpPr>
        <p:spPr>
          <a:xfrm>
            <a:off x="2439988" y="1876425"/>
            <a:ext cx="9752012" cy="498157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Titel 28">
            <a:extLst>
              <a:ext uri="{FF2B5EF4-FFF2-40B4-BE49-F238E27FC236}">
                <a16:creationId xmlns:a16="http://schemas.microsoft.com/office/drawing/2014/main" id="{0C8375C8-24BB-F594-2B33-49D1D831084F}"/>
              </a:ext>
            </a:extLst>
          </p:cNvPr>
          <p:cNvSpPr>
            <a:spLocks noGrp="1"/>
          </p:cNvSpPr>
          <p:nvPr>
            <p:ph type="title"/>
          </p:nvPr>
        </p:nvSpPr>
        <p:spPr/>
        <p:txBody>
          <a:bodyPr/>
          <a:lstStyle/>
          <a:p>
            <a:r>
              <a:rPr lang="de-DE"/>
              <a:t>Mastertitelformat bearbeiten</a:t>
            </a:r>
          </a:p>
        </p:txBody>
      </p:sp>
      <p:grpSp>
        <p:nvGrpSpPr>
          <p:cNvPr id="12" name="Gruppieren 11" descr="Ausrufezeichen">
            <a:extLst>
              <a:ext uri="{FF2B5EF4-FFF2-40B4-BE49-F238E27FC236}">
                <a16:creationId xmlns:a16="http://schemas.microsoft.com/office/drawing/2014/main" id="{4411BBC6-CC21-1363-10A5-EDA1389F93FE}"/>
              </a:ext>
            </a:extLst>
          </p:cNvPr>
          <p:cNvGrpSpPr/>
          <p:nvPr userDrawn="1">
            <p:custDataLst>
              <p:tags r:id="rId1"/>
            </p:custDataLst>
          </p:nvPr>
        </p:nvGrpSpPr>
        <p:grpSpPr>
          <a:xfrm>
            <a:off x="772554" y="2886075"/>
            <a:ext cx="643870" cy="2624179"/>
            <a:chOff x="963801" y="3286842"/>
            <a:chExt cx="368007" cy="1499862"/>
          </a:xfrm>
          <a:solidFill>
            <a:schemeClr val="accent2"/>
          </a:solidFill>
        </p:grpSpPr>
        <p:sp>
          <p:nvSpPr>
            <p:cNvPr id="9" name="Freihandform: Form 8">
              <a:extLst>
                <a:ext uri="{FF2B5EF4-FFF2-40B4-BE49-F238E27FC236}">
                  <a16:creationId xmlns:a16="http://schemas.microsoft.com/office/drawing/2014/main" id="{DF337846-1E3C-E48A-3F08-AFA09A1E1688}"/>
                </a:ext>
              </a:extLst>
            </p:cNvPr>
            <p:cNvSpPr/>
            <p:nvPr userDrawn="1"/>
          </p:nvSpPr>
          <p:spPr>
            <a:xfrm>
              <a:off x="963801" y="3286842"/>
              <a:ext cx="368007" cy="972421"/>
            </a:xfrm>
            <a:custGeom>
              <a:avLst/>
              <a:gdLst>
                <a:gd name="csX0" fmla="*/ 0 w 344494"/>
                <a:gd name="csY0" fmla="*/ 0 h 1734363"/>
                <a:gd name="csX1" fmla="*/ 344495 w 344494"/>
                <a:gd name="csY1" fmla="*/ 0 h 1734363"/>
                <a:gd name="csX2" fmla="*/ 315838 w 344494"/>
                <a:gd name="csY2" fmla="*/ 1734364 h 1734363"/>
                <a:gd name="csX3" fmla="*/ 28657 w 344494"/>
                <a:gd name="csY3" fmla="*/ 1734364 h 1734363"/>
                <a:gd name="csX4" fmla="*/ 0 w 344494"/>
                <a:gd name="csY4" fmla="*/ 0 h 1734363"/>
              </a:gdLst>
              <a:ahLst/>
              <a:cxnLst>
                <a:cxn ang="0">
                  <a:pos x="csX0" y="csY0"/>
                </a:cxn>
                <a:cxn ang="0">
                  <a:pos x="csX1" y="csY1"/>
                </a:cxn>
                <a:cxn ang="0">
                  <a:pos x="csX2" y="csY2"/>
                </a:cxn>
                <a:cxn ang="0">
                  <a:pos x="csX3" y="csY3"/>
                </a:cxn>
                <a:cxn ang="0">
                  <a:pos x="csX4" y="csY4"/>
                </a:cxn>
              </a:cxnLst>
              <a:rect l="l" t="t" r="r" b="b"/>
              <a:pathLst>
                <a:path w="344494" h="1734363">
                  <a:moveTo>
                    <a:pt x="0" y="0"/>
                  </a:moveTo>
                  <a:lnTo>
                    <a:pt x="344495" y="0"/>
                  </a:lnTo>
                  <a:lnTo>
                    <a:pt x="315838" y="1734364"/>
                  </a:lnTo>
                  <a:lnTo>
                    <a:pt x="28657" y="1734364"/>
                  </a:lnTo>
                  <a:lnTo>
                    <a:pt x="0" y="0"/>
                  </a:lnTo>
                  <a:close/>
                </a:path>
              </a:pathLst>
            </a:custGeom>
            <a:grpFill/>
            <a:ln w="30460" cap="flat">
              <a:noFill/>
              <a:prstDash val="solid"/>
              <a:miter/>
            </a:ln>
          </p:spPr>
          <p:txBody>
            <a:bodyPr/>
            <a:lstStyle/>
            <a:p>
              <a:endParaRPr lang="de-DE"/>
            </a:p>
          </p:txBody>
        </p:sp>
        <p:sp>
          <p:nvSpPr>
            <p:cNvPr id="11" name="Ellipse 10">
              <a:extLst>
                <a:ext uri="{FF2B5EF4-FFF2-40B4-BE49-F238E27FC236}">
                  <a16:creationId xmlns:a16="http://schemas.microsoft.com/office/drawing/2014/main" id="{D61DD183-C859-C19C-A649-73450B2DE680}"/>
                </a:ext>
              </a:extLst>
            </p:cNvPr>
            <p:cNvSpPr/>
            <p:nvPr userDrawn="1"/>
          </p:nvSpPr>
          <p:spPr>
            <a:xfrm>
              <a:off x="963801" y="4418698"/>
              <a:ext cx="368007" cy="368006"/>
            </a:xfrm>
            <a:prstGeom prst="ellipse">
              <a:avLst/>
            </a:prstGeom>
            <a:grpFill/>
            <a:ln w="30460" cap="flat">
              <a:noFill/>
              <a:prstDash val="solid"/>
              <a:miter/>
            </a:ln>
          </p:spPr>
          <p:txBody>
            <a:bodyPr/>
            <a:lstStyle/>
            <a:p>
              <a:endParaRPr lang="de-DE"/>
            </a:p>
          </p:txBody>
        </p:sp>
      </p:grpSp>
      <p:sp>
        <p:nvSpPr>
          <p:cNvPr id="10" name="Textplatzhalter 9">
            <a:extLst>
              <a:ext uri="{FF2B5EF4-FFF2-40B4-BE49-F238E27FC236}">
                <a16:creationId xmlns:a16="http://schemas.microsoft.com/office/drawing/2014/main" id="{F60C601B-C2C9-4B06-F60E-A63AA3099BE4}"/>
              </a:ext>
            </a:extLst>
          </p:cNvPr>
          <p:cNvSpPr>
            <a:spLocks noGrp="1"/>
          </p:cNvSpPr>
          <p:nvPr>
            <p:ph type="body" sz="quarter" idx="13"/>
          </p:nvPr>
        </p:nvSpPr>
        <p:spPr>
          <a:xfrm>
            <a:off x="4362451" y="2636837"/>
            <a:ext cx="6353362" cy="3232943"/>
          </a:xfrm>
        </p:spPr>
        <p:txBody>
          <a:bodyPr anchor="ctr" anchorCtr="0"/>
          <a:lstStyle>
            <a:lvl1pPr>
              <a:defRPr sz="2800">
                <a:solidFill>
                  <a:schemeClr val="tx1"/>
                </a:solidFill>
              </a:defRPr>
            </a:lvl1pPr>
            <a:lvl2pPr>
              <a:defRPr sz="2800">
                <a:solidFill>
                  <a:schemeClr val="tx1"/>
                </a:solidFill>
              </a:defRPr>
            </a:lvl2pPr>
            <a:lvl3pPr>
              <a:defRPr sz="2800">
                <a:solidFill>
                  <a:schemeClr val="tx1"/>
                </a:solidFill>
              </a:defRPr>
            </a:lvl3pPr>
            <a:lvl4pPr>
              <a:defRPr sz="2800">
                <a:solidFill>
                  <a:schemeClr val="tx1"/>
                </a:solidFill>
              </a:defRPr>
            </a:lvl4pPr>
            <a:lvl5pPr>
              <a:defRPr sz="28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Datumsplatzhalter 1">
            <a:extLst>
              <a:ext uri="{FF2B5EF4-FFF2-40B4-BE49-F238E27FC236}">
                <a16:creationId xmlns:a16="http://schemas.microsoft.com/office/drawing/2014/main" id="{043FACA7-DDA7-6EDD-898B-FA49BF335BE6}"/>
              </a:ext>
              <a:ext uri="{C183D7F6-B498-43B3-948B-1728B52AA6E4}">
                <adec:decorative xmlns:adec="http://schemas.microsoft.com/office/drawing/2017/decorative" val="1"/>
              </a:ext>
            </a:extLst>
          </p:cNvPr>
          <p:cNvSpPr>
            <a:spLocks noGrp="1"/>
          </p:cNvSpPr>
          <p:nvPr>
            <p:ph type="dt" sz="half" idx="14"/>
          </p:nvPr>
        </p:nvSpPr>
        <p:spPr/>
        <p:txBody>
          <a:bodyPr/>
          <a:lstStyle>
            <a:lvl1pPr>
              <a:defRPr>
                <a:solidFill>
                  <a:schemeClr val="bg1"/>
                </a:solidFill>
              </a:defRPr>
            </a:lvl1pPr>
          </a:lstStyle>
          <a:p>
            <a:fld id="{F1E43A0E-A24B-4530-8AEF-C0C975F2FF2B}" type="datetime1">
              <a:rPr lang="de-DE" smtClean="0"/>
              <a:t>23.07.2026</a:t>
            </a:fld>
            <a:endParaRPr lang="de-DE"/>
          </a:p>
        </p:txBody>
      </p:sp>
      <p:sp>
        <p:nvSpPr>
          <p:cNvPr id="6" name="Fußzeilenplatzhalter 5">
            <a:extLst>
              <a:ext uri="{FF2B5EF4-FFF2-40B4-BE49-F238E27FC236}">
                <a16:creationId xmlns:a16="http://schemas.microsoft.com/office/drawing/2014/main" id="{DF0A7794-83DE-1B15-4125-EEDC2BABC468}"/>
              </a:ext>
              <a:ext uri="{C183D7F6-B498-43B3-948B-1728B52AA6E4}">
                <adec:decorative xmlns:adec="http://schemas.microsoft.com/office/drawing/2017/decorative" val="1"/>
              </a:ext>
            </a:extLst>
          </p:cNvPr>
          <p:cNvSpPr>
            <a:spLocks noGrp="1"/>
          </p:cNvSpPr>
          <p:nvPr>
            <p:ph type="ftr" sz="quarter" idx="15"/>
          </p:nvPr>
        </p:nvSpPr>
        <p:spPr/>
        <p:txBody>
          <a:bodyPr/>
          <a:lstStyle/>
          <a:p>
            <a:pPr algn="r"/>
            <a:r>
              <a:rPr lang="de-DE"/>
              <a:t>NESIS  |  </a:t>
            </a:r>
          </a:p>
        </p:txBody>
      </p:sp>
      <p:sp>
        <p:nvSpPr>
          <p:cNvPr id="7" name="Foliennummernplatzhalter 6">
            <a:extLst>
              <a:ext uri="{FF2B5EF4-FFF2-40B4-BE49-F238E27FC236}">
                <a16:creationId xmlns:a16="http://schemas.microsoft.com/office/drawing/2014/main" id="{7EE9547C-1AAA-2B49-21EA-A4A7033F95F7}"/>
              </a:ext>
              <a:ext uri="{C183D7F6-B498-43B3-948B-1728B52AA6E4}">
                <adec:decorative xmlns:adec="http://schemas.microsoft.com/office/drawing/2017/decorative" val="1"/>
              </a:ext>
            </a:extLst>
          </p:cNvPr>
          <p:cNvSpPr>
            <a:spLocks noGrp="1"/>
          </p:cNvSpPr>
          <p:nvPr>
            <p:ph type="sldNum" sz="quarter" idx="16"/>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862174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9" name="Rechteck 28">
            <a:extLst>
              <a:ext uri="{FF2B5EF4-FFF2-40B4-BE49-F238E27FC236}">
                <a16:creationId xmlns:a16="http://schemas.microsoft.com/office/drawing/2014/main" id="{E89B0A8E-4EA7-230D-EC07-05E08A350B05}"/>
              </a:ext>
              <a:ext uri="{C183D7F6-B498-43B3-948B-1728B52AA6E4}">
                <adec:decorative xmlns:adec="http://schemas.microsoft.com/office/drawing/2017/decorative" val="1"/>
              </a:ext>
            </a:extLst>
          </p:cNvPr>
          <p:cNvSpPr/>
          <p:nvPr userDrawn="1"/>
        </p:nvSpPr>
        <p:spPr>
          <a:xfrm>
            <a:off x="2439988" y="-1"/>
            <a:ext cx="9752012" cy="685799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67DDAD71-8E73-B620-2E0A-6BC1D7CFE545}"/>
              </a:ext>
            </a:extLst>
          </p:cNvPr>
          <p:cNvSpPr>
            <a:spLocks noGrp="1"/>
          </p:cNvSpPr>
          <p:nvPr>
            <p:ph type="title"/>
          </p:nvPr>
        </p:nvSpPr>
        <p:spPr>
          <a:xfrm>
            <a:off x="4305300" y="2860515"/>
            <a:ext cx="6463401" cy="1441769"/>
          </a:xfrm>
        </p:spPr>
        <p:txBody>
          <a:bodyPr bIns="0" anchor="b" anchorCtr="0">
            <a:noAutofit/>
          </a:bodyPr>
          <a:lstStyle>
            <a:lvl1pPr>
              <a:defRPr sz="3600">
                <a:solidFill>
                  <a:schemeClr val="tx1"/>
                </a:solidFill>
              </a:defRPr>
            </a:lvl1pPr>
          </a:lstStyle>
          <a:p>
            <a:r>
              <a:rPr lang="de-DE"/>
              <a:t>Mastertitelformat bearbeiten</a:t>
            </a:r>
          </a:p>
        </p:txBody>
      </p:sp>
      <p:sp>
        <p:nvSpPr>
          <p:cNvPr id="3" name="Textplatzhalter 2">
            <a:extLst>
              <a:ext uri="{FF2B5EF4-FFF2-40B4-BE49-F238E27FC236}">
                <a16:creationId xmlns:a16="http://schemas.microsoft.com/office/drawing/2014/main" id="{BA42A340-0F00-1D5B-3A82-FCF2248E3991}"/>
              </a:ext>
            </a:extLst>
          </p:cNvPr>
          <p:cNvSpPr>
            <a:spLocks noGrp="1"/>
          </p:cNvSpPr>
          <p:nvPr>
            <p:ph type="body" idx="1"/>
          </p:nvPr>
        </p:nvSpPr>
        <p:spPr>
          <a:xfrm>
            <a:off x="4305300" y="4575027"/>
            <a:ext cx="5716908" cy="917996"/>
          </a:xfrm>
        </p:spPr>
        <p:txBody>
          <a:bodyPr bIns="0">
            <a:no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33" name="Rechteck 32">
            <a:extLst>
              <a:ext uri="{FF2B5EF4-FFF2-40B4-BE49-F238E27FC236}">
                <a16:creationId xmlns:a16="http://schemas.microsoft.com/office/drawing/2014/main" id="{E3693AD2-5D3D-9A59-2621-2682426A133C}"/>
              </a:ext>
              <a:ext uri="{C183D7F6-B498-43B3-948B-1728B52AA6E4}">
                <adec:decorative xmlns:adec="http://schemas.microsoft.com/office/drawing/2017/decorative" val="1"/>
              </a:ext>
            </a:extLst>
          </p:cNvPr>
          <p:cNvSpPr/>
          <p:nvPr userDrawn="1"/>
        </p:nvSpPr>
        <p:spPr>
          <a:xfrm>
            <a:off x="-1" y="0"/>
            <a:ext cx="2295525" cy="6858000"/>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Datumsplatzhalter 3">
            <a:extLst>
              <a:ext uri="{FF2B5EF4-FFF2-40B4-BE49-F238E27FC236}">
                <a16:creationId xmlns:a16="http://schemas.microsoft.com/office/drawing/2014/main" id="{68A4FB82-1FC6-F3C3-F71F-E6B4EB2DA7AC}"/>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bg1"/>
                </a:solidFill>
              </a:defRPr>
            </a:lvl1pPr>
          </a:lstStyle>
          <a:p>
            <a:fld id="{268B9292-7F27-4962-B998-4CC5C46F944B}" type="datetime1">
              <a:rPr lang="de-DE" smtClean="0"/>
              <a:t>23.07.2026</a:t>
            </a:fld>
            <a:endParaRPr lang="de-DE"/>
          </a:p>
        </p:txBody>
      </p:sp>
      <p:sp>
        <p:nvSpPr>
          <p:cNvPr id="5" name="Fußzeilenplatzhalter 4">
            <a:extLst>
              <a:ext uri="{FF2B5EF4-FFF2-40B4-BE49-F238E27FC236}">
                <a16:creationId xmlns:a16="http://schemas.microsoft.com/office/drawing/2014/main" id="{CE8470E3-41BF-4F86-E036-B11D116FDE4D}"/>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2"/>
                </a:solidFill>
              </a:defRPr>
            </a:lvl1pPr>
          </a:lstStyle>
          <a:p>
            <a:r>
              <a:rPr lang="de-DE"/>
              <a:t>NESIS  |  </a:t>
            </a:r>
          </a:p>
        </p:txBody>
      </p:sp>
      <p:sp>
        <p:nvSpPr>
          <p:cNvPr id="6" name="Foliennummernplatzhalter 5">
            <a:extLst>
              <a:ext uri="{FF2B5EF4-FFF2-40B4-BE49-F238E27FC236}">
                <a16:creationId xmlns:a16="http://schemas.microsoft.com/office/drawing/2014/main" id="{80893919-A426-3F27-4249-752964C912B5}"/>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2"/>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2085795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Zwei Inhalte">
    <p:bg>
      <p:bgRef idx="1001">
        <a:schemeClr val="bg1"/>
      </p:bgRef>
    </p:bg>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74BA9D77-4723-1ECA-0F0B-DD8F39DB5B60}"/>
              </a:ext>
              <a:ext uri="{C183D7F6-B498-43B3-948B-1728B52AA6E4}">
                <adec:decorative xmlns:adec="http://schemas.microsoft.com/office/drawing/2017/decorative" val="1"/>
              </a:ext>
            </a:extLst>
          </p:cNvPr>
          <p:cNvSpPr/>
          <p:nvPr userDrawn="1"/>
        </p:nvSpPr>
        <p:spPr>
          <a:xfrm>
            <a:off x="0" y="0"/>
            <a:ext cx="12192000" cy="107632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30D3DF58-BC34-2236-31A5-D126CACB84C0}"/>
              </a:ext>
            </a:extLst>
          </p:cNvPr>
          <p:cNvSpPr>
            <a:spLocks noGrp="1"/>
          </p:cNvSpPr>
          <p:nvPr>
            <p:ph type="title"/>
          </p:nvPr>
        </p:nvSpPr>
        <p:spPr/>
        <p:txBody>
          <a:bodyPr/>
          <a:lstStyle>
            <a:lvl1pPr>
              <a:defRPr>
                <a:solidFill>
                  <a:schemeClr val="bg2"/>
                </a:solidFill>
              </a:defRPr>
            </a:lvl1pPr>
          </a:lstStyle>
          <a:p>
            <a:r>
              <a:rPr lang="de-DE"/>
              <a:t>Mastertitelformat bearbeiten</a:t>
            </a:r>
          </a:p>
        </p:txBody>
      </p:sp>
      <p:sp>
        <p:nvSpPr>
          <p:cNvPr id="3" name="Inhaltsplatzhalter 2">
            <a:extLst>
              <a:ext uri="{FF2B5EF4-FFF2-40B4-BE49-F238E27FC236}">
                <a16:creationId xmlns:a16="http://schemas.microsoft.com/office/drawing/2014/main" id="{DD907A4F-CC54-EB79-9D8F-9323E7271415}"/>
              </a:ext>
            </a:extLst>
          </p:cNvPr>
          <p:cNvSpPr>
            <a:spLocks noGrp="1"/>
          </p:cNvSpPr>
          <p:nvPr>
            <p:ph sz="half" idx="1"/>
          </p:nvPr>
        </p:nvSpPr>
        <p:spPr>
          <a:xfrm>
            <a:off x="588627" y="1733550"/>
            <a:ext cx="5127622" cy="4351338"/>
          </a:xfrm>
          <a:noFill/>
        </p:spPr>
        <p:txBody>
          <a:bodyPr lIns="108000" tIns="72000" rIns="108000" bIns="72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19634B8-17C9-0E14-B21B-40967E88C577}"/>
              </a:ext>
            </a:extLst>
          </p:cNvPr>
          <p:cNvSpPr>
            <a:spLocks noGrp="1"/>
          </p:cNvSpPr>
          <p:nvPr>
            <p:ph sz="half" idx="2"/>
          </p:nvPr>
        </p:nvSpPr>
        <p:spPr>
          <a:xfrm>
            <a:off x="6475751" y="1733550"/>
            <a:ext cx="5127622" cy="4351338"/>
          </a:xfrm>
          <a:noFill/>
        </p:spPr>
        <p:txBody>
          <a:bodyPr lIns="108000" tIns="72000" rIns="108000" bIns="72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6C4377F4-BB60-5CAF-0191-9AE06BB517FB}"/>
              </a:ext>
              <a:ext uri="{C183D7F6-B498-43B3-948B-1728B52AA6E4}">
                <adec:decorative xmlns:adec="http://schemas.microsoft.com/office/drawing/2017/decorative" val="1"/>
              </a:ext>
            </a:extLst>
          </p:cNvPr>
          <p:cNvSpPr>
            <a:spLocks noGrp="1"/>
          </p:cNvSpPr>
          <p:nvPr>
            <p:ph type="dt" sz="half" idx="10"/>
          </p:nvPr>
        </p:nvSpPr>
        <p:spPr/>
        <p:txBody>
          <a:bodyPr/>
          <a:lstStyle/>
          <a:p>
            <a:fld id="{723344B3-DED9-46EF-8276-63C2D74A05D9}" type="datetime1">
              <a:rPr lang="de-DE" smtClean="0"/>
              <a:t>23.07.2026</a:t>
            </a:fld>
            <a:endParaRPr lang="de-DE"/>
          </a:p>
        </p:txBody>
      </p:sp>
      <p:sp>
        <p:nvSpPr>
          <p:cNvPr id="6" name="Fußzeilenplatzhalter 5">
            <a:extLst>
              <a:ext uri="{FF2B5EF4-FFF2-40B4-BE49-F238E27FC236}">
                <a16:creationId xmlns:a16="http://schemas.microsoft.com/office/drawing/2014/main" id="{7FD7042C-5755-7FBE-8976-15913D9082D4}"/>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7" name="Foliennummernplatzhalter 6">
            <a:extLst>
              <a:ext uri="{FF2B5EF4-FFF2-40B4-BE49-F238E27FC236}">
                <a16:creationId xmlns:a16="http://schemas.microsoft.com/office/drawing/2014/main" id="{041592D9-F21F-782E-9013-594850FCBD6F}"/>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23815374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15" name="Titel 14">
            <a:extLst>
              <a:ext uri="{FF2B5EF4-FFF2-40B4-BE49-F238E27FC236}">
                <a16:creationId xmlns:a16="http://schemas.microsoft.com/office/drawing/2014/main" id="{07DBEB18-3B02-7A50-49D0-54C10A8279F6}"/>
              </a:ext>
            </a:extLst>
          </p:cNvPr>
          <p:cNvSpPr>
            <a:spLocks noGrp="1"/>
          </p:cNvSpPr>
          <p:nvPr>
            <p:ph type="title"/>
          </p:nvPr>
        </p:nvSpPr>
        <p:spPr/>
        <p:txBody>
          <a:bodyPr/>
          <a:lstStyle/>
          <a:p>
            <a:r>
              <a:rPr lang="de-DE"/>
              <a:t>Mastertitelformat bearbeiten</a:t>
            </a:r>
          </a:p>
        </p:txBody>
      </p:sp>
      <p:sp>
        <p:nvSpPr>
          <p:cNvPr id="3" name="Textplatzhalter 2">
            <a:extLst>
              <a:ext uri="{FF2B5EF4-FFF2-40B4-BE49-F238E27FC236}">
                <a16:creationId xmlns:a16="http://schemas.microsoft.com/office/drawing/2014/main" id="{71DED08E-A25A-CC50-CDA7-864B06860E03}"/>
              </a:ext>
            </a:extLst>
          </p:cNvPr>
          <p:cNvSpPr>
            <a:spLocks noGrp="1"/>
          </p:cNvSpPr>
          <p:nvPr>
            <p:ph type="body" idx="1"/>
          </p:nvPr>
        </p:nvSpPr>
        <p:spPr>
          <a:xfrm>
            <a:off x="574674" y="1457425"/>
            <a:ext cx="5332411" cy="514738"/>
          </a:xfrm>
          <a:solidFill>
            <a:schemeClr val="accent1"/>
          </a:solidFill>
          <a:ln w="12700">
            <a:solidFill>
              <a:schemeClr val="accent1"/>
            </a:solidFill>
          </a:ln>
        </p:spPr>
        <p:txBody>
          <a:bodyPr lIns="108000" tIns="72000" rIns="108000" bIns="72000" anchor="t">
            <a:noAutofit/>
          </a:bodyPr>
          <a:lstStyle>
            <a:lvl1pPr marL="0" indent="0">
              <a:lnSpc>
                <a:spcPct val="100000"/>
              </a:lnSpc>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E8E7611-2620-3F06-2DF6-5702CC4278D5}"/>
              </a:ext>
            </a:extLst>
          </p:cNvPr>
          <p:cNvSpPr>
            <a:spLocks noGrp="1"/>
          </p:cNvSpPr>
          <p:nvPr>
            <p:ph sz="half" idx="2"/>
          </p:nvPr>
        </p:nvSpPr>
        <p:spPr>
          <a:xfrm>
            <a:off x="576262" y="2117726"/>
            <a:ext cx="5332411" cy="4164012"/>
          </a:xfrm>
          <a:solidFill>
            <a:schemeClr val="accent1">
              <a:lumMod val="20000"/>
              <a:lumOff val="80000"/>
            </a:schemeClr>
          </a:solidFill>
          <a:ln w="12700">
            <a:solidFill>
              <a:schemeClr val="accent1"/>
            </a:solidFill>
          </a:ln>
        </p:spPr>
        <p:txBody>
          <a:bodyPr lIns="108000" tIns="108000" rIns="108000" bIns="108000"/>
          <a:lstStyle>
            <a:lvl1pPr marL="268288" indent="-268288">
              <a:buFont typeface="Arial" panose="020B0604020202020204" pitchFamily="34" charset="0"/>
              <a:buChar cha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D0DC060A-C283-428B-E130-43DCC5920D49}"/>
              </a:ext>
            </a:extLst>
          </p:cNvPr>
          <p:cNvSpPr>
            <a:spLocks noGrp="1"/>
          </p:cNvSpPr>
          <p:nvPr>
            <p:ph type="body" sz="quarter" idx="3"/>
          </p:nvPr>
        </p:nvSpPr>
        <p:spPr>
          <a:xfrm>
            <a:off x="6257926" y="1457425"/>
            <a:ext cx="5357812" cy="514738"/>
          </a:xfrm>
          <a:solidFill>
            <a:schemeClr val="accent1"/>
          </a:solidFill>
          <a:ln w="12700">
            <a:solidFill>
              <a:schemeClr val="accent1"/>
            </a:solidFill>
          </a:ln>
        </p:spPr>
        <p:txBody>
          <a:bodyPr lIns="108000" tIns="72000" rIns="108000" bIns="72000" anchor="t">
            <a:noAutofit/>
          </a:bodyPr>
          <a:lstStyle>
            <a:lvl1pPr marL="0" indent="0">
              <a:lnSpc>
                <a:spcPct val="100000"/>
              </a:lnSpc>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266FA6B-09AF-3796-F4A0-E8213547B982}"/>
              </a:ext>
            </a:extLst>
          </p:cNvPr>
          <p:cNvSpPr>
            <a:spLocks noGrp="1"/>
          </p:cNvSpPr>
          <p:nvPr>
            <p:ph sz="quarter" idx="4"/>
          </p:nvPr>
        </p:nvSpPr>
        <p:spPr>
          <a:xfrm>
            <a:off x="6257926" y="2117726"/>
            <a:ext cx="5357812" cy="4164012"/>
          </a:xfrm>
          <a:solidFill>
            <a:schemeClr val="accent1">
              <a:lumMod val="20000"/>
              <a:lumOff val="80000"/>
            </a:schemeClr>
          </a:solidFill>
          <a:ln w="12700">
            <a:solidFill>
              <a:schemeClr val="accent1"/>
            </a:solidFill>
          </a:ln>
        </p:spPr>
        <p:txBody>
          <a:bodyPr lIns="108000" tIns="108000" rIns="108000" bIns="108000"/>
          <a:lstStyle>
            <a:lvl1pPr marL="268288" indent="-268288">
              <a:buFont typeface="Arial" panose="020B0604020202020204" pitchFamily="34" charset="0"/>
              <a:buChar cha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Datumsplatzhalter 1">
            <a:extLst>
              <a:ext uri="{FF2B5EF4-FFF2-40B4-BE49-F238E27FC236}">
                <a16:creationId xmlns:a16="http://schemas.microsoft.com/office/drawing/2014/main" id="{CC8A7A14-DE05-DD6B-75B7-84135970F245}"/>
              </a:ext>
              <a:ext uri="{C183D7F6-B498-43B3-948B-1728B52AA6E4}">
                <adec:decorative xmlns:adec="http://schemas.microsoft.com/office/drawing/2017/decorative" val="1"/>
              </a:ext>
            </a:extLst>
          </p:cNvPr>
          <p:cNvSpPr>
            <a:spLocks noGrp="1"/>
          </p:cNvSpPr>
          <p:nvPr>
            <p:ph type="dt" sz="half" idx="10"/>
          </p:nvPr>
        </p:nvSpPr>
        <p:spPr/>
        <p:txBody>
          <a:bodyPr/>
          <a:lstStyle/>
          <a:p>
            <a:fld id="{BEAD3478-07B7-4378-A878-25763D4BC5EB}" type="datetime1">
              <a:rPr lang="de-DE" smtClean="0"/>
              <a:t>23.07.2026</a:t>
            </a:fld>
            <a:endParaRPr lang="de-DE"/>
          </a:p>
        </p:txBody>
      </p:sp>
      <p:sp>
        <p:nvSpPr>
          <p:cNvPr id="7" name="Fußzeilenplatzhalter 6">
            <a:extLst>
              <a:ext uri="{FF2B5EF4-FFF2-40B4-BE49-F238E27FC236}">
                <a16:creationId xmlns:a16="http://schemas.microsoft.com/office/drawing/2014/main" id="{CC530ECC-77EF-783A-7A6D-A308DA9ECAFC}"/>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10" name="Foliennummernplatzhalter 9">
            <a:extLst>
              <a:ext uri="{FF2B5EF4-FFF2-40B4-BE49-F238E27FC236}">
                <a16:creationId xmlns:a16="http://schemas.microsoft.com/office/drawing/2014/main" id="{5D92496B-A5A9-6D6C-57D2-B8555571D91F}"/>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3792284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0409EE3D-FF8C-F361-01E6-061B7AF04D45}"/>
              </a:ext>
              <a:ext uri="{C183D7F6-B498-43B3-948B-1728B52AA6E4}">
                <adec:decorative xmlns:adec="http://schemas.microsoft.com/office/drawing/2017/decorative" val="1"/>
              </a:ext>
            </a:extLst>
          </p:cNvPr>
          <p:cNvSpPr/>
          <p:nvPr userDrawn="1"/>
        </p:nvSpPr>
        <p:spPr>
          <a:xfrm>
            <a:off x="-1" y="-1"/>
            <a:ext cx="4159251" cy="685799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itel 10">
            <a:extLst>
              <a:ext uri="{FF2B5EF4-FFF2-40B4-BE49-F238E27FC236}">
                <a16:creationId xmlns:a16="http://schemas.microsoft.com/office/drawing/2014/main" id="{2D11A1DF-971A-6350-BA96-5E6063B12A4B}"/>
              </a:ext>
            </a:extLst>
          </p:cNvPr>
          <p:cNvSpPr>
            <a:spLocks noGrp="1"/>
          </p:cNvSpPr>
          <p:nvPr>
            <p:ph type="title"/>
          </p:nvPr>
        </p:nvSpPr>
        <p:spPr>
          <a:xfrm>
            <a:off x="574675" y="328895"/>
            <a:ext cx="3017184" cy="1057588"/>
          </a:xfrm>
        </p:spPr>
        <p:txBody>
          <a:bodyPr/>
          <a:lstStyle>
            <a:lvl1pPr>
              <a:defRPr>
                <a:solidFill>
                  <a:schemeClr val="bg1"/>
                </a:solidFill>
              </a:defRPr>
            </a:lvl1pPr>
          </a:lstStyle>
          <a:p>
            <a:r>
              <a:rPr lang="de-DE"/>
              <a:t>Mastertitelformat bearbeiten</a:t>
            </a:r>
          </a:p>
        </p:txBody>
      </p:sp>
      <p:sp>
        <p:nvSpPr>
          <p:cNvPr id="4" name="Textplatzhalter 3">
            <a:extLst>
              <a:ext uri="{FF2B5EF4-FFF2-40B4-BE49-F238E27FC236}">
                <a16:creationId xmlns:a16="http://schemas.microsoft.com/office/drawing/2014/main" id="{7F322B82-ED92-6355-1631-EBC9F3BE96A9}"/>
              </a:ext>
            </a:extLst>
          </p:cNvPr>
          <p:cNvSpPr>
            <a:spLocks noGrp="1"/>
          </p:cNvSpPr>
          <p:nvPr>
            <p:ph type="body" sz="half" idx="2"/>
          </p:nvPr>
        </p:nvSpPr>
        <p:spPr>
          <a:xfrm>
            <a:off x="574675" y="2387600"/>
            <a:ext cx="3082925" cy="3481387"/>
          </a:xfrm>
        </p:spPr>
        <p:txBody>
          <a:bodyPr anchor="b"/>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3" name="Inhaltsplatzhalter 2">
            <a:extLst>
              <a:ext uri="{FF2B5EF4-FFF2-40B4-BE49-F238E27FC236}">
                <a16:creationId xmlns:a16="http://schemas.microsoft.com/office/drawing/2014/main" id="{C278B13A-4DEE-C9D7-58B2-2EF3459B36AF}"/>
              </a:ext>
            </a:extLst>
          </p:cNvPr>
          <p:cNvSpPr>
            <a:spLocks noGrp="1"/>
          </p:cNvSpPr>
          <p:nvPr>
            <p:ph idx="1"/>
          </p:nvPr>
        </p:nvSpPr>
        <p:spPr>
          <a:xfrm>
            <a:off x="5313082" y="1386483"/>
            <a:ext cx="5934636" cy="4533304"/>
          </a:xfrm>
        </p:spPr>
        <p:txBody>
          <a:bodyPr anchor="ctr"/>
          <a:lstStyle>
            <a:lvl1pPr marL="268288" indent="-268288">
              <a:buFont typeface="Arial" panose="020B0604020202020204" pitchFamily="34" charset="0"/>
              <a:buChar cha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Datumsplatzhalter 11">
            <a:extLst>
              <a:ext uri="{FF2B5EF4-FFF2-40B4-BE49-F238E27FC236}">
                <a16:creationId xmlns:a16="http://schemas.microsoft.com/office/drawing/2014/main" id="{2A615DDE-271C-F377-DDA2-1FC2D4B3E3D5}"/>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bg1"/>
                </a:solidFill>
              </a:defRPr>
            </a:lvl1pPr>
          </a:lstStyle>
          <a:p>
            <a:fld id="{F73AC8C1-5453-473F-A4F0-D4E3805174B2}" type="datetime1">
              <a:rPr lang="de-DE" smtClean="0"/>
              <a:t>23.07.2026</a:t>
            </a:fld>
            <a:endParaRPr lang="de-DE"/>
          </a:p>
        </p:txBody>
      </p:sp>
      <p:sp>
        <p:nvSpPr>
          <p:cNvPr id="13" name="Fußzeilenplatzhalter 12">
            <a:extLst>
              <a:ext uri="{FF2B5EF4-FFF2-40B4-BE49-F238E27FC236}">
                <a16:creationId xmlns:a16="http://schemas.microsoft.com/office/drawing/2014/main" id="{2C07AFD0-9037-9713-EDB2-BC9324237582}"/>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14" name="Foliennummernplatzhalter 13">
            <a:extLst>
              <a:ext uri="{FF2B5EF4-FFF2-40B4-BE49-F238E27FC236}">
                <a16:creationId xmlns:a16="http://schemas.microsoft.com/office/drawing/2014/main" id="{D05BA6D8-C5EB-B099-1453-72D1825991C3}"/>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3734193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 Bild mit Quellenangabe">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E8A9FE5B-85B0-501C-FD7B-BC8016A3A855}"/>
              </a:ext>
              <a:ext uri="{C183D7F6-B498-43B3-948B-1728B52AA6E4}">
                <adec:decorative xmlns:adec="http://schemas.microsoft.com/office/drawing/2017/decorative" val="1"/>
              </a:ext>
            </a:extLst>
          </p:cNvPr>
          <p:cNvSpPr/>
          <p:nvPr userDrawn="1"/>
        </p:nvSpPr>
        <p:spPr>
          <a:xfrm>
            <a:off x="6167438" y="4621211"/>
            <a:ext cx="6022976" cy="223678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74C2AEE9-DCD4-BD3C-BDAF-B76C36C4C2FD}"/>
              </a:ext>
              <a:ext uri="{C183D7F6-B498-43B3-948B-1728B52AA6E4}">
                <adec:decorative xmlns:adec="http://schemas.microsoft.com/office/drawing/2017/decorative" val="1"/>
              </a:ext>
            </a:extLst>
          </p:cNvPr>
          <p:cNvSpPr/>
          <p:nvPr userDrawn="1"/>
        </p:nvSpPr>
        <p:spPr>
          <a:xfrm>
            <a:off x="-1" y="-1"/>
            <a:ext cx="6022976" cy="223678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108A2A74-6E84-D74F-7BA6-4291CB1A9EF2}"/>
              </a:ext>
            </a:extLst>
          </p:cNvPr>
          <p:cNvSpPr>
            <a:spLocks noGrp="1"/>
          </p:cNvSpPr>
          <p:nvPr>
            <p:ph type="title"/>
          </p:nvPr>
        </p:nvSpPr>
        <p:spPr>
          <a:xfrm>
            <a:off x="574674" y="328896"/>
            <a:ext cx="4851765" cy="1057588"/>
          </a:xfrm>
        </p:spPr>
        <p:txBody>
          <a:bodyPr/>
          <a:lstStyle>
            <a:lvl1pPr>
              <a:defRPr>
                <a:solidFill>
                  <a:schemeClr val="bg1"/>
                </a:solidFill>
              </a:defRPr>
            </a:lvl1pPr>
          </a:lstStyle>
          <a:p>
            <a:r>
              <a:rPr lang="de-DE"/>
              <a:t>Mastertitelformat bearbeiten</a:t>
            </a:r>
          </a:p>
        </p:txBody>
      </p:sp>
      <p:sp>
        <p:nvSpPr>
          <p:cNvPr id="25" name="Rechteck 24">
            <a:extLst>
              <a:ext uri="{FF2B5EF4-FFF2-40B4-BE49-F238E27FC236}">
                <a16:creationId xmlns:a16="http://schemas.microsoft.com/office/drawing/2014/main" id="{0B70C537-3595-2773-0711-B87690C3D1AA}"/>
              </a:ext>
              <a:ext uri="{C183D7F6-B498-43B3-948B-1728B52AA6E4}">
                <adec:decorative xmlns:adec="http://schemas.microsoft.com/office/drawing/2017/decorative" val="1"/>
              </a:ext>
            </a:extLst>
          </p:cNvPr>
          <p:cNvSpPr/>
          <p:nvPr userDrawn="1"/>
        </p:nvSpPr>
        <p:spPr>
          <a:xfrm>
            <a:off x="0" y="2381250"/>
            <a:ext cx="6022975" cy="448832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platzhalter 22">
            <a:extLst>
              <a:ext uri="{FF2B5EF4-FFF2-40B4-BE49-F238E27FC236}">
                <a16:creationId xmlns:a16="http://schemas.microsoft.com/office/drawing/2014/main" id="{31FEC707-9F79-C91E-3A76-5C7B8D4EFEA7}"/>
              </a:ext>
            </a:extLst>
          </p:cNvPr>
          <p:cNvSpPr>
            <a:spLocks noGrp="1"/>
          </p:cNvSpPr>
          <p:nvPr>
            <p:ph type="body" sz="quarter" idx="17"/>
          </p:nvPr>
        </p:nvSpPr>
        <p:spPr>
          <a:xfrm>
            <a:off x="574675" y="2962274"/>
            <a:ext cx="4710113" cy="3427347"/>
          </a:xfrm>
        </p:spPr>
        <p:txBody>
          <a:bodyPr ancho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Bildplatzhalter 10">
            <a:extLst>
              <a:ext uri="{FF2B5EF4-FFF2-40B4-BE49-F238E27FC236}">
                <a16:creationId xmlns:a16="http://schemas.microsoft.com/office/drawing/2014/main" id="{22984970-3E7E-60E8-925D-F5A23182F8A4}"/>
              </a:ext>
            </a:extLst>
          </p:cNvPr>
          <p:cNvSpPr>
            <a:spLocks noGrp="1"/>
          </p:cNvSpPr>
          <p:nvPr>
            <p:ph type="pic" sz="quarter" idx="18"/>
          </p:nvPr>
        </p:nvSpPr>
        <p:spPr>
          <a:xfrm>
            <a:off x="6169024" y="-1"/>
            <a:ext cx="6024563" cy="4488329"/>
          </a:xfrm>
          <a:solidFill>
            <a:schemeClr val="bg2"/>
          </a:solidFill>
        </p:spPr>
        <p:txBody>
          <a:bodyPr/>
          <a:lstStyle/>
          <a:p>
            <a:r>
              <a:rPr lang="de-DE"/>
              <a:t>Bild durch Klicken auf Symbol hinzufügen</a:t>
            </a:r>
          </a:p>
        </p:txBody>
      </p:sp>
      <p:sp>
        <p:nvSpPr>
          <p:cNvPr id="24" name="Textplatzhalter 23">
            <a:extLst>
              <a:ext uri="{FF2B5EF4-FFF2-40B4-BE49-F238E27FC236}">
                <a16:creationId xmlns:a16="http://schemas.microsoft.com/office/drawing/2014/main" id="{7D76010A-A79A-D918-8EFA-FBFFCC3EA98D}"/>
              </a:ext>
            </a:extLst>
          </p:cNvPr>
          <p:cNvSpPr>
            <a:spLocks noGrp="1"/>
          </p:cNvSpPr>
          <p:nvPr>
            <p:ph type="body" sz="quarter" idx="19" hasCustomPrompt="1"/>
          </p:nvPr>
        </p:nvSpPr>
        <p:spPr>
          <a:xfrm>
            <a:off x="6538913" y="4908550"/>
            <a:ext cx="5384800" cy="1516063"/>
          </a:xfrm>
        </p:spPr>
        <p:txBody>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de-DE"/>
              <a:t>Bildquelle</a:t>
            </a:r>
          </a:p>
          <a:p>
            <a:pPr lvl="1"/>
            <a:r>
              <a:rPr lang="de-DE"/>
              <a:t>Zweite Ebene</a:t>
            </a:r>
          </a:p>
          <a:p>
            <a:pPr lvl="2"/>
            <a:r>
              <a:rPr lang="de-DE"/>
              <a:t>Dritte Ebene</a:t>
            </a:r>
          </a:p>
          <a:p>
            <a:pPr lvl="3"/>
            <a:r>
              <a:rPr lang="de-DE"/>
              <a:t>Vierte Ebene</a:t>
            </a:r>
          </a:p>
          <a:p>
            <a:pPr lvl="4"/>
            <a:r>
              <a:rPr lang="de-DE"/>
              <a:t>Fünfte Ebene</a:t>
            </a:r>
          </a:p>
        </p:txBody>
      </p:sp>
      <p:sp>
        <p:nvSpPr>
          <p:cNvPr id="3" name="Datumsplatzhalter 2">
            <a:extLst>
              <a:ext uri="{FF2B5EF4-FFF2-40B4-BE49-F238E27FC236}">
                <a16:creationId xmlns:a16="http://schemas.microsoft.com/office/drawing/2014/main" id="{346F695F-4C2D-E5CE-5DB0-ACF1E9459A73}"/>
              </a:ext>
            </a:extLst>
          </p:cNvPr>
          <p:cNvSpPr>
            <a:spLocks noGrp="1"/>
          </p:cNvSpPr>
          <p:nvPr>
            <p:ph type="dt" sz="half" idx="20"/>
          </p:nvPr>
        </p:nvSpPr>
        <p:spPr/>
        <p:txBody>
          <a:bodyPr/>
          <a:lstStyle/>
          <a:p>
            <a:fld id="{FA80FE46-C492-4766-949E-661893825800}" type="datetime1">
              <a:rPr lang="de-DE" smtClean="0"/>
              <a:t>23.07.2026</a:t>
            </a:fld>
            <a:endParaRPr lang="de-DE"/>
          </a:p>
        </p:txBody>
      </p:sp>
      <p:sp>
        <p:nvSpPr>
          <p:cNvPr id="4" name="Fußzeilenplatzhalter 3">
            <a:extLst>
              <a:ext uri="{FF2B5EF4-FFF2-40B4-BE49-F238E27FC236}">
                <a16:creationId xmlns:a16="http://schemas.microsoft.com/office/drawing/2014/main" id="{E2AEBEFC-849C-0A83-45DD-08B316278344}"/>
              </a:ext>
            </a:extLst>
          </p:cNvPr>
          <p:cNvSpPr>
            <a:spLocks noGrp="1"/>
          </p:cNvSpPr>
          <p:nvPr>
            <p:ph type="ftr" sz="quarter" idx="21"/>
          </p:nvPr>
        </p:nvSpPr>
        <p:spPr/>
        <p:txBody>
          <a:bodyPr/>
          <a:lstStyle>
            <a:lvl1pPr>
              <a:defRPr>
                <a:solidFill>
                  <a:schemeClr val="bg1"/>
                </a:solidFill>
              </a:defRPr>
            </a:lvl1pPr>
          </a:lstStyle>
          <a:p>
            <a:r>
              <a:rPr lang="de-DE"/>
              <a:t>NESIS  |  </a:t>
            </a:r>
          </a:p>
        </p:txBody>
      </p:sp>
      <p:sp>
        <p:nvSpPr>
          <p:cNvPr id="5" name="Foliennummernplatzhalter 4">
            <a:extLst>
              <a:ext uri="{FF2B5EF4-FFF2-40B4-BE49-F238E27FC236}">
                <a16:creationId xmlns:a16="http://schemas.microsoft.com/office/drawing/2014/main" id="{B251D1AA-E9DB-D577-3C44-9019E2289CF8}"/>
              </a:ext>
            </a:extLst>
          </p:cNvPr>
          <p:cNvSpPr>
            <a:spLocks noGrp="1"/>
          </p:cNvSpPr>
          <p:nvPr>
            <p:ph type="sldNum" sz="quarter" idx="22"/>
          </p:nvPr>
        </p:nvSpPr>
        <p:spPr/>
        <p:txBody>
          <a:bodyPr/>
          <a:lstStyle>
            <a:lvl1pPr>
              <a:defRPr>
                <a:solidFill>
                  <a:schemeClr val="bg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2148456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 Bild  (groß)">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E8A9FE5B-85B0-501C-FD7B-BC8016A3A855}"/>
              </a:ext>
              <a:ext uri="{C183D7F6-B498-43B3-948B-1728B52AA6E4}">
                <adec:decorative xmlns:adec="http://schemas.microsoft.com/office/drawing/2017/decorative" val="1"/>
              </a:ext>
            </a:extLst>
          </p:cNvPr>
          <p:cNvSpPr/>
          <p:nvPr userDrawn="1"/>
        </p:nvSpPr>
        <p:spPr>
          <a:xfrm>
            <a:off x="-10932" y="2381250"/>
            <a:ext cx="6022976" cy="447675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74C2AEE9-DCD4-BD3C-BDAF-B76C36C4C2FD}"/>
              </a:ext>
              <a:ext uri="{C183D7F6-B498-43B3-948B-1728B52AA6E4}">
                <adec:decorative xmlns:adec="http://schemas.microsoft.com/office/drawing/2017/decorative" val="1"/>
              </a:ext>
            </a:extLst>
          </p:cNvPr>
          <p:cNvSpPr/>
          <p:nvPr userDrawn="1"/>
        </p:nvSpPr>
        <p:spPr>
          <a:xfrm>
            <a:off x="-1" y="-1"/>
            <a:ext cx="6022976" cy="223678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108A2A74-6E84-D74F-7BA6-4291CB1A9EF2}"/>
              </a:ext>
            </a:extLst>
          </p:cNvPr>
          <p:cNvSpPr>
            <a:spLocks noGrp="1"/>
          </p:cNvSpPr>
          <p:nvPr>
            <p:ph type="title"/>
          </p:nvPr>
        </p:nvSpPr>
        <p:spPr>
          <a:xfrm>
            <a:off x="574674" y="328896"/>
            <a:ext cx="4851765" cy="1057588"/>
          </a:xfrm>
        </p:spPr>
        <p:txBody>
          <a:bodyPr/>
          <a:lstStyle>
            <a:lvl1pPr>
              <a:defRPr>
                <a:solidFill>
                  <a:schemeClr val="bg1"/>
                </a:solidFill>
              </a:defRPr>
            </a:lvl1pPr>
          </a:lstStyle>
          <a:p>
            <a:r>
              <a:rPr lang="de-DE"/>
              <a:t>Mastertitelformat bearbeiten</a:t>
            </a:r>
          </a:p>
        </p:txBody>
      </p:sp>
      <p:sp>
        <p:nvSpPr>
          <p:cNvPr id="7" name="Textplatzhalter 22">
            <a:extLst>
              <a:ext uri="{FF2B5EF4-FFF2-40B4-BE49-F238E27FC236}">
                <a16:creationId xmlns:a16="http://schemas.microsoft.com/office/drawing/2014/main" id="{31FEC707-9F79-C91E-3A76-5C7B8D4EFEA7}"/>
              </a:ext>
            </a:extLst>
          </p:cNvPr>
          <p:cNvSpPr>
            <a:spLocks noGrp="1"/>
          </p:cNvSpPr>
          <p:nvPr>
            <p:ph type="body" sz="quarter" idx="17"/>
          </p:nvPr>
        </p:nvSpPr>
        <p:spPr>
          <a:xfrm>
            <a:off x="574675" y="2962274"/>
            <a:ext cx="4710113" cy="3122613"/>
          </a:xfrm>
        </p:spPr>
        <p:txBody>
          <a:bodyPr ancho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Bildplatzhalter 10">
            <a:extLst>
              <a:ext uri="{FF2B5EF4-FFF2-40B4-BE49-F238E27FC236}">
                <a16:creationId xmlns:a16="http://schemas.microsoft.com/office/drawing/2014/main" id="{22984970-3E7E-60E8-925D-F5A23182F8A4}"/>
              </a:ext>
            </a:extLst>
          </p:cNvPr>
          <p:cNvSpPr>
            <a:spLocks noGrp="1"/>
          </p:cNvSpPr>
          <p:nvPr>
            <p:ph type="pic" sz="quarter" idx="18"/>
          </p:nvPr>
        </p:nvSpPr>
        <p:spPr>
          <a:xfrm>
            <a:off x="6169024" y="-1"/>
            <a:ext cx="6024563" cy="6858001"/>
          </a:xfrm>
          <a:solidFill>
            <a:schemeClr val="bg2"/>
          </a:solidFill>
        </p:spPr>
        <p:txBody>
          <a:bodyPr/>
          <a:lstStyle/>
          <a:p>
            <a:r>
              <a:rPr lang="de-DE"/>
              <a:t>Bild durch Klicken auf Symbol hinzufügen</a:t>
            </a:r>
          </a:p>
        </p:txBody>
      </p:sp>
      <p:sp>
        <p:nvSpPr>
          <p:cNvPr id="3" name="Datumsplatzhalter 2">
            <a:extLst>
              <a:ext uri="{FF2B5EF4-FFF2-40B4-BE49-F238E27FC236}">
                <a16:creationId xmlns:a16="http://schemas.microsoft.com/office/drawing/2014/main" id="{919A7585-A0B2-239C-B3C6-736C9209BFC0}"/>
              </a:ext>
            </a:extLst>
          </p:cNvPr>
          <p:cNvSpPr>
            <a:spLocks noGrp="1"/>
          </p:cNvSpPr>
          <p:nvPr>
            <p:ph type="dt" sz="half" idx="19"/>
          </p:nvPr>
        </p:nvSpPr>
        <p:spPr/>
        <p:txBody>
          <a:bodyPr/>
          <a:lstStyle>
            <a:lvl1pPr>
              <a:defRPr>
                <a:solidFill>
                  <a:schemeClr val="bg1"/>
                </a:solidFill>
              </a:defRPr>
            </a:lvl1pPr>
          </a:lstStyle>
          <a:p>
            <a:fld id="{5664D3B2-BE5B-49D7-84E5-4612A0BC5AB3}" type="datetime1">
              <a:rPr lang="de-DE" smtClean="0"/>
              <a:pPr/>
              <a:t>23.07.2026</a:t>
            </a:fld>
            <a:endParaRPr lang="de-DE"/>
          </a:p>
        </p:txBody>
      </p:sp>
      <p:sp>
        <p:nvSpPr>
          <p:cNvPr id="4" name="Fußzeilenplatzhalter 3">
            <a:extLst>
              <a:ext uri="{FF2B5EF4-FFF2-40B4-BE49-F238E27FC236}">
                <a16:creationId xmlns:a16="http://schemas.microsoft.com/office/drawing/2014/main" id="{9DBDE04F-40EC-8602-E38C-8D78DFF386C7}"/>
              </a:ext>
            </a:extLst>
          </p:cNvPr>
          <p:cNvSpPr>
            <a:spLocks noGrp="1"/>
          </p:cNvSpPr>
          <p:nvPr>
            <p:ph type="ftr" sz="quarter" idx="20"/>
          </p:nvPr>
        </p:nvSpPr>
        <p:spPr/>
        <p:txBody>
          <a:bodyPr/>
          <a:lstStyle>
            <a:lvl1pPr>
              <a:defRPr>
                <a:solidFill>
                  <a:schemeClr val="bg1"/>
                </a:solidFill>
              </a:defRPr>
            </a:lvl1pPr>
          </a:lstStyle>
          <a:p>
            <a:r>
              <a:rPr lang="de-DE"/>
              <a:t>NESIS  |  </a:t>
            </a:r>
          </a:p>
        </p:txBody>
      </p:sp>
      <p:sp>
        <p:nvSpPr>
          <p:cNvPr id="5" name="Foliennummernplatzhalter 4">
            <a:extLst>
              <a:ext uri="{FF2B5EF4-FFF2-40B4-BE49-F238E27FC236}">
                <a16:creationId xmlns:a16="http://schemas.microsoft.com/office/drawing/2014/main" id="{D7B38493-7AE2-5841-31BB-15BCF8E890BB}"/>
              </a:ext>
            </a:extLst>
          </p:cNvPr>
          <p:cNvSpPr>
            <a:spLocks noGrp="1"/>
          </p:cNvSpPr>
          <p:nvPr>
            <p:ph type="sldNum" sz="quarter" idx="21"/>
          </p:nvPr>
        </p:nvSpPr>
        <p:spPr/>
        <p:txBody>
          <a:bodyPr/>
          <a:lstStyle>
            <a:lvl1pPr>
              <a:defRPr>
                <a:solidFill>
                  <a:schemeClr val="bg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2505114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unter Bild">
    <p:spTree>
      <p:nvGrpSpPr>
        <p:cNvPr id="1" name=""/>
        <p:cNvGrpSpPr/>
        <p:nvPr/>
      </p:nvGrpSpPr>
      <p:grpSpPr>
        <a:xfrm>
          <a:off x="0" y="0"/>
          <a:ext cx="0" cy="0"/>
          <a:chOff x="0" y="0"/>
          <a:chExt cx="0" cy="0"/>
        </a:xfrm>
      </p:grpSpPr>
      <p:sp>
        <p:nvSpPr>
          <p:cNvPr id="29" name="Rechteck 28">
            <a:extLst>
              <a:ext uri="{FF2B5EF4-FFF2-40B4-BE49-F238E27FC236}">
                <a16:creationId xmlns:a16="http://schemas.microsoft.com/office/drawing/2014/main" id="{70646015-E5EB-2A63-199B-4970C56499B3}"/>
              </a:ext>
              <a:ext uri="{C183D7F6-B498-43B3-948B-1728B52AA6E4}">
                <adec:decorative xmlns:adec="http://schemas.microsoft.com/office/drawing/2017/decorative" val="1"/>
              </a:ext>
            </a:extLst>
          </p:cNvPr>
          <p:cNvSpPr/>
          <p:nvPr userDrawn="1"/>
        </p:nvSpPr>
        <p:spPr>
          <a:xfrm>
            <a:off x="0" y="5414964"/>
            <a:ext cx="12205198" cy="144303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itel 27">
            <a:extLst>
              <a:ext uri="{FF2B5EF4-FFF2-40B4-BE49-F238E27FC236}">
                <a16:creationId xmlns:a16="http://schemas.microsoft.com/office/drawing/2014/main" id="{6711D28F-32D1-48C5-FA72-B91586819865}"/>
              </a:ext>
            </a:extLst>
          </p:cNvPr>
          <p:cNvSpPr>
            <a:spLocks noGrp="1"/>
          </p:cNvSpPr>
          <p:nvPr>
            <p:ph type="title"/>
          </p:nvPr>
        </p:nvSpPr>
        <p:spPr>
          <a:xfrm>
            <a:off x="587872" y="5869066"/>
            <a:ext cx="11041063" cy="565146"/>
          </a:xfrm>
        </p:spPr>
        <p:txBody>
          <a:bodyPr>
            <a:noAutofit/>
          </a:bodyPr>
          <a:lstStyle>
            <a:lvl1pPr>
              <a:defRPr>
                <a:solidFill>
                  <a:schemeClr val="bg1"/>
                </a:solidFill>
              </a:defRPr>
            </a:lvl1pPr>
          </a:lstStyle>
          <a:p>
            <a:r>
              <a:rPr lang="de-DE"/>
              <a:t>Mastertitelformat bearbeiten</a:t>
            </a:r>
          </a:p>
        </p:txBody>
      </p:sp>
      <p:sp>
        <p:nvSpPr>
          <p:cNvPr id="27" name="Bildplatzhalter 26">
            <a:extLst>
              <a:ext uri="{FF2B5EF4-FFF2-40B4-BE49-F238E27FC236}">
                <a16:creationId xmlns:a16="http://schemas.microsoft.com/office/drawing/2014/main" id="{24B97DB9-39EE-8669-6CEC-4C732D4F7925}"/>
              </a:ext>
            </a:extLst>
          </p:cNvPr>
          <p:cNvSpPr>
            <a:spLocks noGrp="1"/>
          </p:cNvSpPr>
          <p:nvPr>
            <p:ph type="pic" sz="quarter" idx="17"/>
          </p:nvPr>
        </p:nvSpPr>
        <p:spPr>
          <a:xfrm>
            <a:off x="13198" y="12700"/>
            <a:ext cx="12178802" cy="5257800"/>
          </a:xfrm>
          <a:prstGeom prst="rect">
            <a:avLst/>
          </a:prstGeom>
          <a:solidFill>
            <a:schemeClr val="bg2"/>
          </a:solidFill>
        </p:spPr>
        <p:txBody>
          <a:bodyPr wrap="square">
            <a:noAutofit/>
          </a:bodyPr>
          <a:lstStyle/>
          <a:p>
            <a:r>
              <a:rPr lang="de-DE"/>
              <a:t>Bild durch Klicken auf Symbol hinzufügen</a:t>
            </a:r>
          </a:p>
        </p:txBody>
      </p:sp>
      <p:sp>
        <p:nvSpPr>
          <p:cNvPr id="2" name="Datumsplatzhalter 1">
            <a:extLst>
              <a:ext uri="{FF2B5EF4-FFF2-40B4-BE49-F238E27FC236}">
                <a16:creationId xmlns:a16="http://schemas.microsoft.com/office/drawing/2014/main" id="{9E4F3F29-30D0-6DE6-79A4-07D1AA7B9A63}"/>
              </a:ext>
              <a:ext uri="{C183D7F6-B498-43B3-948B-1728B52AA6E4}">
                <adec:decorative xmlns:adec="http://schemas.microsoft.com/office/drawing/2017/decorative" val="1"/>
              </a:ext>
            </a:extLst>
          </p:cNvPr>
          <p:cNvSpPr>
            <a:spLocks noGrp="1"/>
          </p:cNvSpPr>
          <p:nvPr>
            <p:ph type="dt" sz="half" idx="18"/>
          </p:nvPr>
        </p:nvSpPr>
        <p:spPr/>
        <p:txBody>
          <a:bodyPr/>
          <a:lstStyle>
            <a:lvl1pPr>
              <a:defRPr>
                <a:solidFill>
                  <a:schemeClr val="bg1"/>
                </a:solidFill>
              </a:defRPr>
            </a:lvl1pPr>
          </a:lstStyle>
          <a:p>
            <a:fld id="{BFC615CF-82F7-4EDF-B092-F57BC5A85D7D}" type="datetime1">
              <a:rPr lang="de-DE" smtClean="0"/>
              <a:t>23.07.2026</a:t>
            </a:fld>
            <a:endParaRPr lang="de-DE"/>
          </a:p>
        </p:txBody>
      </p:sp>
      <p:sp>
        <p:nvSpPr>
          <p:cNvPr id="3" name="Fußzeilenplatzhalter 2">
            <a:extLst>
              <a:ext uri="{FF2B5EF4-FFF2-40B4-BE49-F238E27FC236}">
                <a16:creationId xmlns:a16="http://schemas.microsoft.com/office/drawing/2014/main" id="{9A9D77B3-6331-6B7C-9496-C4C762E6892F}"/>
              </a:ext>
              <a:ext uri="{C183D7F6-B498-43B3-948B-1728B52AA6E4}">
                <adec:decorative xmlns:adec="http://schemas.microsoft.com/office/drawing/2017/decorative" val="1"/>
              </a:ext>
            </a:extLst>
          </p:cNvPr>
          <p:cNvSpPr>
            <a:spLocks noGrp="1"/>
          </p:cNvSpPr>
          <p:nvPr>
            <p:ph type="ftr" sz="quarter" idx="19"/>
          </p:nvPr>
        </p:nvSpPr>
        <p:spPr/>
        <p:txBody>
          <a:bodyPr/>
          <a:lstStyle>
            <a:lvl1pPr>
              <a:defRPr>
                <a:solidFill>
                  <a:schemeClr val="bg1"/>
                </a:solidFill>
              </a:defRPr>
            </a:lvl1pPr>
          </a:lstStyle>
          <a:p>
            <a:r>
              <a:rPr lang="de-DE"/>
              <a:t>NESIS  |  </a:t>
            </a:r>
          </a:p>
        </p:txBody>
      </p:sp>
      <p:sp>
        <p:nvSpPr>
          <p:cNvPr id="4" name="Foliennummernplatzhalter 3">
            <a:extLst>
              <a:ext uri="{FF2B5EF4-FFF2-40B4-BE49-F238E27FC236}">
                <a16:creationId xmlns:a16="http://schemas.microsoft.com/office/drawing/2014/main" id="{5DA167EA-EFE2-85E7-5EB8-377318F3051E}"/>
              </a:ext>
              <a:ext uri="{C183D7F6-B498-43B3-948B-1728B52AA6E4}">
                <adec:decorative xmlns:adec="http://schemas.microsoft.com/office/drawing/2017/decorative" val="1"/>
              </a:ext>
            </a:extLst>
          </p:cNvPr>
          <p:cNvSpPr>
            <a:spLocks noGrp="1"/>
          </p:cNvSpPr>
          <p:nvPr>
            <p:ph type="sldNum" sz="quarter" idx="20"/>
          </p:nvPr>
        </p:nvSpPr>
        <p:spPr/>
        <p:txBody>
          <a:bodyPr/>
          <a:lstStyle>
            <a:lvl1pPr>
              <a:defRPr>
                <a:solidFill>
                  <a:schemeClr val="bg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2732920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Zwei Bilder ">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18731EE7-DA7B-0075-BC54-840B00341E98}"/>
              </a:ext>
              <a:ext uri="{C183D7F6-B498-43B3-948B-1728B52AA6E4}">
                <adec:decorative xmlns:adec="http://schemas.microsoft.com/office/drawing/2017/decorative" val="1"/>
              </a:ext>
            </a:extLst>
          </p:cNvPr>
          <p:cNvSpPr/>
          <p:nvPr userDrawn="1"/>
        </p:nvSpPr>
        <p:spPr>
          <a:xfrm>
            <a:off x="11615739" y="-1"/>
            <a:ext cx="574674"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a16="http://schemas.microsoft.com/office/drawing/2014/main" id="{19ED2E29-75D2-0316-01C3-4D67490B134F}"/>
              </a:ext>
              <a:ext uri="{C183D7F6-B498-43B3-948B-1728B52AA6E4}">
                <adec:decorative xmlns:adec="http://schemas.microsoft.com/office/drawing/2017/decorative" val="1"/>
              </a:ext>
            </a:extLst>
          </p:cNvPr>
          <p:cNvSpPr/>
          <p:nvPr userDrawn="1"/>
        </p:nvSpPr>
        <p:spPr>
          <a:xfrm>
            <a:off x="0" y="0"/>
            <a:ext cx="415925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itel 11">
            <a:extLst>
              <a:ext uri="{FF2B5EF4-FFF2-40B4-BE49-F238E27FC236}">
                <a16:creationId xmlns:a16="http://schemas.microsoft.com/office/drawing/2014/main" id="{E65E768E-80DB-697A-8068-5AABCE97C627}"/>
              </a:ext>
            </a:extLst>
          </p:cNvPr>
          <p:cNvSpPr>
            <a:spLocks noGrp="1"/>
          </p:cNvSpPr>
          <p:nvPr>
            <p:ph type="title"/>
          </p:nvPr>
        </p:nvSpPr>
        <p:spPr>
          <a:xfrm>
            <a:off x="574675" y="328895"/>
            <a:ext cx="3154644" cy="1041375"/>
          </a:xfrm>
        </p:spPr>
        <p:txBody>
          <a:bodyPr bIns="0">
            <a:spAutoFit/>
          </a:bodyPr>
          <a:lstStyle>
            <a:lvl1pPr>
              <a:defRPr>
                <a:solidFill>
                  <a:schemeClr val="bg1"/>
                </a:solidFill>
              </a:defRPr>
            </a:lvl1pPr>
          </a:lstStyle>
          <a:p>
            <a:r>
              <a:rPr lang="de-DE"/>
              <a:t>Mastertitelformat bearbeiten</a:t>
            </a:r>
          </a:p>
        </p:txBody>
      </p:sp>
      <p:sp>
        <p:nvSpPr>
          <p:cNvPr id="10" name="Bildplatzhalter 9">
            <a:extLst>
              <a:ext uri="{FF2B5EF4-FFF2-40B4-BE49-F238E27FC236}">
                <a16:creationId xmlns:a16="http://schemas.microsoft.com/office/drawing/2014/main" id="{AA0FF504-01E9-43BE-2E8A-92DD4AB25529}"/>
              </a:ext>
            </a:extLst>
          </p:cNvPr>
          <p:cNvSpPr>
            <a:spLocks noGrp="1"/>
          </p:cNvSpPr>
          <p:nvPr>
            <p:ph type="pic" sz="quarter" idx="13"/>
          </p:nvPr>
        </p:nvSpPr>
        <p:spPr>
          <a:xfrm>
            <a:off x="4306037" y="0"/>
            <a:ext cx="3580664" cy="6858000"/>
          </a:xfrm>
        </p:spPr>
        <p:txBody>
          <a:bodyPr/>
          <a:lstStyle/>
          <a:p>
            <a:r>
              <a:rPr lang="de-DE"/>
              <a:t>Bild durch Klicken auf Symbol hinzufügen</a:t>
            </a:r>
          </a:p>
        </p:txBody>
      </p:sp>
      <p:sp>
        <p:nvSpPr>
          <p:cNvPr id="11" name="Bildplatzhalter 9">
            <a:extLst>
              <a:ext uri="{FF2B5EF4-FFF2-40B4-BE49-F238E27FC236}">
                <a16:creationId xmlns:a16="http://schemas.microsoft.com/office/drawing/2014/main" id="{38390417-BB88-89EE-DFA3-9C9EEF559FB9}"/>
              </a:ext>
            </a:extLst>
          </p:cNvPr>
          <p:cNvSpPr>
            <a:spLocks noGrp="1"/>
          </p:cNvSpPr>
          <p:nvPr>
            <p:ph type="pic" sz="quarter" idx="14"/>
          </p:nvPr>
        </p:nvSpPr>
        <p:spPr>
          <a:xfrm>
            <a:off x="8032752" y="1"/>
            <a:ext cx="3436096" cy="6858000"/>
          </a:xfrm>
        </p:spPr>
        <p:txBody>
          <a:bodyPr/>
          <a:lstStyle/>
          <a:p>
            <a:r>
              <a:rPr lang="de-DE"/>
              <a:t>Bild durch Klicken auf Symbol hinzufügen</a:t>
            </a:r>
          </a:p>
        </p:txBody>
      </p:sp>
      <p:sp>
        <p:nvSpPr>
          <p:cNvPr id="6" name="Datumsplatzhalter 5">
            <a:extLst>
              <a:ext uri="{FF2B5EF4-FFF2-40B4-BE49-F238E27FC236}">
                <a16:creationId xmlns:a16="http://schemas.microsoft.com/office/drawing/2014/main" id="{19F764D7-9FFD-5DEC-0B6E-CC02DCC49D34}"/>
              </a:ext>
              <a:ext uri="{C183D7F6-B498-43B3-948B-1728B52AA6E4}">
                <adec:decorative xmlns:adec="http://schemas.microsoft.com/office/drawing/2017/decorative" val="1"/>
              </a:ext>
            </a:extLst>
          </p:cNvPr>
          <p:cNvSpPr>
            <a:spLocks noGrp="1"/>
          </p:cNvSpPr>
          <p:nvPr>
            <p:ph type="dt" sz="half" idx="15"/>
          </p:nvPr>
        </p:nvSpPr>
        <p:spPr/>
        <p:txBody>
          <a:bodyPr/>
          <a:lstStyle>
            <a:lvl1pPr>
              <a:defRPr>
                <a:solidFill>
                  <a:schemeClr val="bg1"/>
                </a:solidFill>
              </a:defRPr>
            </a:lvl1pPr>
          </a:lstStyle>
          <a:p>
            <a:fld id="{B90D0F7B-28CF-461E-9460-6135AC91CBDF}" type="datetime1">
              <a:rPr lang="de-DE" smtClean="0"/>
              <a:t>23.07.2026</a:t>
            </a:fld>
            <a:endParaRPr lang="de-DE"/>
          </a:p>
        </p:txBody>
      </p:sp>
      <p:sp>
        <p:nvSpPr>
          <p:cNvPr id="8" name="Fußzeilenplatzhalter 7">
            <a:extLst>
              <a:ext uri="{FF2B5EF4-FFF2-40B4-BE49-F238E27FC236}">
                <a16:creationId xmlns:a16="http://schemas.microsoft.com/office/drawing/2014/main" id="{5C3DF710-1263-CFE8-B1B2-42BF58E725F5}"/>
              </a:ext>
              <a:ext uri="{C183D7F6-B498-43B3-948B-1728B52AA6E4}">
                <adec:decorative xmlns:adec="http://schemas.microsoft.com/office/drawing/2017/decorative" val="1"/>
              </a:ext>
            </a:extLst>
          </p:cNvPr>
          <p:cNvSpPr>
            <a:spLocks noGrp="1"/>
          </p:cNvSpPr>
          <p:nvPr>
            <p:ph type="ftr" sz="quarter" idx="16"/>
          </p:nvPr>
        </p:nvSpPr>
        <p:spPr/>
        <p:txBody>
          <a:bodyPr/>
          <a:lstStyle/>
          <a:p>
            <a:pPr algn="r"/>
            <a:r>
              <a:rPr lang="de-DE"/>
              <a:t>NESIS  |  </a:t>
            </a:r>
          </a:p>
        </p:txBody>
      </p:sp>
      <p:sp>
        <p:nvSpPr>
          <p:cNvPr id="9" name="Foliennummernplatzhalter 8">
            <a:extLst>
              <a:ext uri="{FF2B5EF4-FFF2-40B4-BE49-F238E27FC236}">
                <a16:creationId xmlns:a16="http://schemas.microsoft.com/office/drawing/2014/main" id="{848B6F8C-1BE1-CC98-F631-713F2BA4B9C6}"/>
              </a:ext>
              <a:ext uri="{C183D7F6-B498-43B3-948B-1728B52AA6E4}">
                <adec:decorative xmlns:adec="http://schemas.microsoft.com/office/drawing/2017/decorative" val="1"/>
              </a:ext>
            </a:extLst>
          </p:cNvPr>
          <p:cNvSpPr>
            <a:spLocks noGrp="1"/>
          </p:cNvSpPr>
          <p:nvPr>
            <p:ph type="sldNum" sz="quarter" idx="17"/>
          </p:nvPr>
        </p:nvSpPr>
        <p:spPr/>
        <p:txBody>
          <a:bodyPr/>
          <a:lstStyle>
            <a:lvl1pPr>
              <a:defRPr>
                <a:solidFill>
                  <a:schemeClr val="bg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335584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76E910F-74CB-3E03-46E6-4A8D2C52B8B8}"/>
              </a:ext>
              <a:ext uri="{C183D7F6-B498-43B3-948B-1728B52AA6E4}">
                <adec:decorative xmlns:adec="http://schemas.microsoft.com/office/drawing/2017/decorative" val="1"/>
              </a:ext>
            </a:extLst>
          </p:cNvPr>
          <p:cNvSpPr>
            <a:spLocks noGrp="1"/>
          </p:cNvSpPr>
          <p:nvPr>
            <p:ph type="dt" sz="half" idx="10"/>
          </p:nvPr>
        </p:nvSpPr>
        <p:spPr/>
        <p:txBody>
          <a:bodyPr/>
          <a:lstStyle/>
          <a:p>
            <a:fld id="{0D669923-6261-4C6C-9B25-D4CAF9CFE57F}" type="datetime1">
              <a:rPr lang="de-DE" smtClean="0"/>
              <a:t>23.07.2026</a:t>
            </a:fld>
            <a:endParaRPr lang="de-DE"/>
          </a:p>
        </p:txBody>
      </p:sp>
      <p:sp>
        <p:nvSpPr>
          <p:cNvPr id="3" name="Fußzeilenplatzhalter 2">
            <a:extLst>
              <a:ext uri="{FF2B5EF4-FFF2-40B4-BE49-F238E27FC236}">
                <a16:creationId xmlns:a16="http://schemas.microsoft.com/office/drawing/2014/main" id="{0AFABA18-9D27-4888-F4A1-0B736B831202}"/>
              </a:ext>
              <a:ext uri="{C183D7F6-B498-43B3-948B-1728B52AA6E4}">
                <adec:decorative xmlns:adec="http://schemas.microsoft.com/office/drawing/2017/decorative" val="1"/>
              </a:ext>
            </a:extLst>
          </p:cNvPr>
          <p:cNvSpPr>
            <a:spLocks noGrp="1"/>
          </p:cNvSpPr>
          <p:nvPr>
            <p:ph type="ftr" sz="quarter" idx="11"/>
          </p:nvPr>
        </p:nvSpPr>
        <p:spPr/>
        <p:txBody>
          <a:bodyPr/>
          <a:lstStyle/>
          <a:p>
            <a:r>
              <a:rPr lang="de-DE">
                <a:solidFill>
                  <a:schemeClr val="tx2"/>
                </a:solidFill>
              </a:rPr>
              <a:t>NESIS  |  </a:t>
            </a:r>
          </a:p>
        </p:txBody>
      </p:sp>
      <p:sp>
        <p:nvSpPr>
          <p:cNvPr id="4" name="Foliennummernplatzhalter 3">
            <a:extLst>
              <a:ext uri="{FF2B5EF4-FFF2-40B4-BE49-F238E27FC236}">
                <a16:creationId xmlns:a16="http://schemas.microsoft.com/office/drawing/2014/main" id="{574FCF3D-68CE-F597-0D3F-44D351DEB0FD}"/>
              </a:ext>
              <a:ext uri="{C183D7F6-B498-43B3-948B-1728B52AA6E4}">
                <adec:decorative xmlns:adec="http://schemas.microsoft.com/office/drawing/2017/decorative" val="1"/>
              </a:ext>
            </a:extLst>
          </p:cNvPr>
          <p:cNvSpPr>
            <a:spLocks noGrp="1"/>
          </p:cNvSpPr>
          <p:nvPr>
            <p:ph type="sldNum" sz="quarter" idx="12"/>
          </p:nvPr>
        </p:nvSpPr>
        <p:spPr/>
        <p:txBody>
          <a:bodyPr/>
          <a:lstStyle/>
          <a:p>
            <a:fld id="{37C8EFD0-3149-4D94-9B5E-42574A1C729F}" type="slidenum">
              <a:rPr lang="de-DE" smtClean="0"/>
              <a:t>‹Nr.›</a:t>
            </a:fld>
            <a:endParaRPr lang="de-DE"/>
          </a:p>
        </p:txBody>
      </p:sp>
      <p:sp>
        <p:nvSpPr>
          <p:cNvPr id="5" name="Titel 4">
            <a:extLst>
              <a:ext uri="{FF2B5EF4-FFF2-40B4-BE49-F238E27FC236}">
                <a16:creationId xmlns:a16="http://schemas.microsoft.com/office/drawing/2014/main" id="{8432D913-E7C0-C58F-77BE-4F4323A196E0}"/>
              </a:ext>
            </a:extLst>
          </p:cNvPr>
          <p:cNvSpPr>
            <a:spLocks noGrp="1"/>
          </p:cNvSpPr>
          <p:nvPr>
            <p:ph type="title"/>
          </p:nvPr>
        </p:nvSpPr>
        <p:spPr/>
        <p:txBody>
          <a:bodyPr/>
          <a:lstStyle/>
          <a:p>
            <a:r>
              <a:rPr lang="de-DE"/>
              <a:t>Mastertitelformat bearbeiten</a:t>
            </a:r>
          </a:p>
        </p:txBody>
      </p:sp>
      <p:sp>
        <p:nvSpPr>
          <p:cNvPr id="7" name="Textplatzhalter 6">
            <a:extLst>
              <a:ext uri="{FF2B5EF4-FFF2-40B4-BE49-F238E27FC236}">
                <a16:creationId xmlns:a16="http://schemas.microsoft.com/office/drawing/2014/main" id="{27110138-FD4C-BE97-6254-58D114FA2E38}"/>
              </a:ext>
              <a:ext uri="{C183D7F6-B498-43B3-948B-1728B52AA6E4}">
                <adec:decorative xmlns:adec="http://schemas.microsoft.com/office/drawing/2017/decorative" val="1"/>
              </a:ext>
            </a:extLst>
          </p:cNvPr>
          <p:cNvSpPr>
            <a:spLocks noGrp="1"/>
          </p:cNvSpPr>
          <p:nvPr>
            <p:ph type="body" sz="quarter" idx="13" hasCustomPrompt="1"/>
          </p:nvPr>
        </p:nvSpPr>
        <p:spPr>
          <a:xfrm>
            <a:off x="511453" y="1116012"/>
            <a:ext cx="11167503" cy="760413"/>
          </a:xfrm>
          <a:solidFill>
            <a:schemeClr val="bg1"/>
          </a:solidFill>
        </p:spPr>
        <p:txBody>
          <a:bodyPr/>
          <a:lstStyle>
            <a:lvl1pPr>
              <a:defRPr i="1">
                <a:solidFill>
                  <a:schemeClr val="accent6"/>
                </a:solidFill>
              </a:defRPr>
            </a:lvl1pPr>
          </a:lstStyle>
          <a:p>
            <a:pPr lvl="0"/>
            <a:r>
              <a:rPr lang="de-DE"/>
              <a:t>Form zum Abdecken des Titels</a:t>
            </a:r>
          </a:p>
        </p:txBody>
      </p:sp>
    </p:spTree>
    <p:extLst>
      <p:ext uri="{BB962C8B-B14F-4D97-AF65-F5344CB8AC3E}">
        <p14:creationId xmlns:p14="http://schemas.microsoft.com/office/powerpoint/2010/main" val="424520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rgänzender Text">
    <p:bg>
      <p:bgPr>
        <a:solidFill>
          <a:schemeClr val="accent4"/>
        </a:solidFill>
        <a:effectLst/>
      </p:bgPr>
    </p:bg>
    <p:spTree>
      <p:nvGrpSpPr>
        <p:cNvPr id="1" name=""/>
        <p:cNvGrpSpPr/>
        <p:nvPr/>
      </p:nvGrpSpPr>
      <p:grpSpPr>
        <a:xfrm>
          <a:off x="0" y="0"/>
          <a:ext cx="0" cy="0"/>
          <a:chOff x="0" y="0"/>
          <a:chExt cx="0" cy="0"/>
        </a:xfrm>
      </p:grpSpPr>
      <p:sp>
        <p:nvSpPr>
          <p:cNvPr id="18" name="Rechteck: diagonal liegende Ecken abgerundet 17">
            <a:extLst>
              <a:ext uri="{FF2B5EF4-FFF2-40B4-BE49-F238E27FC236}">
                <a16:creationId xmlns:a16="http://schemas.microsoft.com/office/drawing/2014/main" id="{25AC4CD7-5E3B-2790-9814-B7D1436FB3E3}"/>
              </a:ext>
            </a:extLst>
          </p:cNvPr>
          <p:cNvSpPr/>
          <p:nvPr userDrawn="1"/>
        </p:nvSpPr>
        <p:spPr>
          <a:xfrm>
            <a:off x="265044" y="1457739"/>
            <a:ext cx="10707756" cy="4823999"/>
          </a:xfrm>
          <a:prstGeom prst="round2DiagRect">
            <a:avLst>
              <a:gd name="adj1" fmla="val 1044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Datumsplatzhalter 19">
            <a:extLst>
              <a:ext uri="{FF2B5EF4-FFF2-40B4-BE49-F238E27FC236}">
                <a16:creationId xmlns:a16="http://schemas.microsoft.com/office/drawing/2014/main" id="{51A19C6F-3A9C-6C84-C469-53EE767B7BC1}"/>
              </a:ext>
            </a:extLst>
          </p:cNvPr>
          <p:cNvSpPr>
            <a:spLocks noGrp="1"/>
          </p:cNvSpPr>
          <p:nvPr>
            <p:ph type="dt" sz="half" idx="10"/>
          </p:nvPr>
        </p:nvSpPr>
        <p:spPr/>
        <p:txBody>
          <a:bodyPr/>
          <a:lstStyle/>
          <a:p>
            <a:fld id="{C768444C-6963-400B-B570-76879F56BD26}" type="datetime1">
              <a:rPr lang="de-DE" smtClean="0"/>
              <a:pPr/>
              <a:t>23.07.2026</a:t>
            </a:fld>
            <a:endParaRPr lang="de-DE"/>
          </a:p>
        </p:txBody>
      </p:sp>
      <p:sp>
        <p:nvSpPr>
          <p:cNvPr id="21" name="Fußzeilenplatzhalter 20">
            <a:extLst>
              <a:ext uri="{FF2B5EF4-FFF2-40B4-BE49-F238E27FC236}">
                <a16:creationId xmlns:a16="http://schemas.microsoft.com/office/drawing/2014/main" id="{F6B6E7D2-9B21-D59E-86FE-E9DC7DBEAB41}"/>
              </a:ext>
            </a:extLst>
          </p:cNvPr>
          <p:cNvSpPr>
            <a:spLocks noGrp="1"/>
          </p:cNvSpPr>
          <p:nvPr>
            <p:ph type="ftr" sz="quarter" idx="11"/>
          </p:nvPr>
        </p:nvSpPr>
        <p:spPr/>
        <p:txBody>
          <a:bodyPr/>
          <a:lstStyle/>
          <a:p>
            <a:r>
              <a:rPr lang="de-DE"/>
              <a:t>NESIS  |  </a:t>
            </a:r>
          </a:p>
        </p:txBody>
      </p:sp>
      <p:sp>
        <p:nvSpPr>
          <p:cNvPr id="22" name="Foliennummernplatzhalter 21">
            <a:extLst>
              <a:ext uri="{FF2B5EF4-FFF2-40B4-BE49-F238E27FC236}">
                <a16:creationId xmlns:a16="http://schemas.microsoft.com/office/drawing/2014/main" id="{B9D2C399-3E23-D1BE-97B5-4D66CAEC2EE0}"/>
              </a:ext>
            </a:extLst>
          </p:cNvPr>
          <p:cNvSpPr>
            <a:spLocks noGrp="1"/>
          </p:cNvSpPr>
          <p:nvPr>
            <p:ph type="sldNum" sz="quarter" idx="12"/>
          </p:nvPr>
        </p:nvSpPr>
        <p:spPr/>
        <p:txBody>
          <a:bodyPr/>
          <a:lstStyle/>
          <a:p>
            <a:fld id="{795BCEEB-D12C-4F97-8CFA-3723BB37FA8A}" type="slidenum">
              <a:rPr lang="de-DE" smtClean="0"/>
              <a:pPr/>
              <a:t>‹Nr.›</a:t>
            </a:fld>
            <a:endParaRPr lang="de-DE"/>
          </a:p>
        </p:txBody>
      </p:sp>
      <p:sp>
        <p:nvSpPr>
          <p:cNvPr id="32" name="Textplatzhalter 31">
            <a:extLst>
              <a:ext uri="{FF2B5EF4-FFF2-40B4-BE49-F238E27FC236}">
                <a16:creationId xmlns:a16="http://schemas.microsoft.com/office/drawing/2014/main" id="{B3858883-AA9D-5B3E-4BE4-7244F369B0D4}"/>
              </a:ext>
            </a:extLst>
          </p:cNvPr>
          <p:cNvSpPr>
            <a:spLocks noGrp="1"/>
          </p:cNvSpPr>
          <p:nvPr>
            <p:ph type="body" sz="quarter" idx="13"/>
          </p:nvPr>
        </p:nvSpPr>
        <p:spPr>
          <a:xfrm>
            <a:off x="719138" y="1961322"/>
            <a:ext cx="9763332" cy="3988904"/>
          </a:xfrm>
        </p:spPr>
        <p:txBody>
          <a:bodyPr numCol="2" spcCol="46800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0" name="Freihandform: Form 39">
            <a:extLst>
              <a:ext uri="{FF2B5EF4-FFF2-40B4-BE49-F238E27FC236}">
                <a16:creationId xmlns:a16="http://schemas.microsoft.com/office/drawing/2014/main" id="{9D611297-D37B-9813-3F68-CA781EDEC5A4}"/>
              </a:ext>
            </a:extLst>
          </p:cNvPr>
          <p:cNvSpPr/>
          <p:nvPr/>
        </p:nvSpPr>
        <p:spPr>
          <a:xfrm rot="5400000">
            <a:off x="263551" y="114353"/>
            <a:ext cx="555548" cy="1082649"/>
          </a:xfrm>
          <a:custGeom>
            <a:avLst/>
            <a:gdLst>
              <a:gd name="csX0" fmla="*/ 148391 w 932847"/>
              <a:gd name="csY0" fmla="*/ 1817928 h 1817928"/>
              <a:gd name="csX1" fmla="*/ 3160 w 932847"/>
              <a:gd name="csY1" fmla="*/ 1817928 h 1817928"/>
              <a:gd name="csX2" fmla="*/ 0 w 932847"/>
              <a:gd name="csY2" fmla="*/ 1783578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715104 w 932847"/>
              <a:gd name="csY13" fmla="*/ 1817928 h 1817928"/>
              <a:gd name="csX14" fmla="*/ 572256 w 932847"/>
              <a:gd name="csY14" fmla="*/ 1817928 h 1817928"/>
              <a:gd name="csX15" fmla="*/ 574060 w 932847"/>
              <a:gd name="csY15" fmla="*/ 1801505 h 1817928"/>
              <a:gd name="csX16" fmla="*/ 574060 w 932847"/>
              <a:gd name="csY16" fmla="*/ 692857 h 1817928"/>
              <a:gd name="csX17" fmla="*/ 487951 w 932847"/>
              <a:gd name="csY17" fmla="*/ 581632 h 1817928"/>
              <a:gd name="csX18" fmla="*/ 358787 w 932847"/>
              <a:gd name="csY18" fmla="*/ 685679 h 1817928"/>
              <a:gd name="csX19" fmla="*/ 358787 w 932847"/>
              <a:gd name="csY19" fmla="*/ 1403254 h 1817928"/>
              <a:gd name="csX20" fmla="*/ 287030 w 932847"/>
              <a:gd name="csY20" fmla="*/ 1475012 h 1817928"/>
              <a:gd name="csX21" fmla="*/ 215273 w 932847"/>
              <a:gd name="csY21" fmla="*/ 1403254 h 1817928"/>
              <a:gd name="csX22" fmla="*/ 215273 w 932847"/>
              <a:gd name="csY22" fmla="*/ 692843 h 1817928"/>
              <a:gd name="csX23" fmla="*/ 434132 w 932847"/>
              <a:gd name="csY23" fmla="*/ 434516 h 1817928"/>
              <a:gd name="csX24" fmla="*/ 717580 w 932847"/>
              <a:gd name="csY24" fmla="*/ 682074 h 1817928"/>
              <a:gd name="csX25" fmla="*/ 717580 w 932847"/>
              <a:gd name="csY25" fmla="*/ 1794327 h 1817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932847" h="1817928">
                <a:moveTo>
                  <a:pt x="148391" y="1817928"/>
                </a:moveTo>
                <a:lnTo>
                  <a:pt x="3160" y="1817928"/>
                </a:lnTo>
                <a:lnTo>
                  <a:pt x="0" y="1783578"/>
                </a:lnTo>
                <a:lnTo>
                  <a:pt x="0" y="481174"/>
                </a:lnTo>
                <a:cubicBezTo>
                  <a:pt x="0" y="230011"/>
                  <a:pt x="193745" y="14761"/>
                  <a:pt x="441314" y="387"/>
                </a:cubicBezTo>
                <a:cubicBezTo>
                  <a:pt x="710411" y="-10377"/>
                  <a:pt x="932847" y="204895"/>
                  <a:pt x="932847" y="470404"/>
                </a:cubicBezTo>
                <a:lnTo>
                  <a:pt x="932847" y="1403251"/>
                </a:lnTo>
                <a:cubicBezTo>
                  <a:pt x="932847" y="1442719"/>
                  <a:pt x="900558" y="1475009"/>
                  <a:pt x="861090" y="1475009"/>
                </a:cubicBezTo>
                <a:cubicBezTo>
                  <a:pt x="821622" y="1475009"/>
                  <a:pt x="789332" y="1442719"/>
                  <a:pt x="789332" y="1403251"/>
                </a:cubicBezTo>
                <a:lnTo>
                  <a:pt x="789332" y="481174"/>
                </a:lnTo>
                <a:cubicBezTo>
                  <a:pt x="789332" y="308956"/>
                  <a:pt x="660169" y="158276"/>
                  <a:pt x="487951" y="147507"/>
                </a:cubicBezTo>
                <a:cubicBezTo>
                  <a:pt x="301381" y="136743"/>
                  <a:pt x="143515" y="283846"/>
                  <a:pt x="143515" y="470404"/>
                </a:cubicBezTo>
                <a:lnTo>
                  <a:pt x="143515" y="1790742"/>
                </a:lnTo>
                <a:close/>
                <a:moveTo>
                  <a:pt x="715104" y="1817928"/>
                </a:moveTo>
                <a:lnTo>
                  <a:pt x="572256" y="1817928"/>
                </a:lnTo>
                <a:lnTo>
                  <a:pt x="574060" y="1801505"/>
                </a:lnTo>
                <a:lnTo>
                  <a:pt x="574060" y="692857"/>
                </a:lnTo>
                <a:cubicBezTo>
                  <a:pt x="574060" y="639038"/>
                  <a:pt x="538181" y="592397"/>
                  <a:pt x="487951" y="581632"/>
                </a:cubicBezTo>
                <a:cubicBezTo>
                  <a:pt x="419780" y="567280"/>
                  <a:pt x="358787" y="621100"/>
                  <a:pt x="358787" y="685679"/>
                </a:cubicBezTo>
                <a:lnTo>
                  <a:pt x="358787" y="1403254"/>
                </a:lnTo>
                <a:cubicBezTo>
                  <a:pt x="358787" y="1442722"/>
                  <a:pt x="326498" y="1475012"/>
                  <a:pt x="287030" y="1475012"/>
                </a:cubicBezTo>
                <a:cubicBezTo>
                  <a:pt x="247562" y="1475012"/>
                  <a:pt x="215273" y="1442722"/>
                  <a:pt x="215273" y="1403254"/>
                </a:cubicBezTo>
                <a:lnTo>
                  <a:pt x="215273" y="692843"/>
                </a:lnTo>
                <a:cubicBezTo>
                  <a:pt x="215273" y="563680"/>
                  <a:pt x="304968" y="452450"/>
                  <a:pt x="434132" y="434516"/>
                </a:cubicBezTo>
                <a:cubicBezTo>
                  <a:pt x="588411" y="416577"/>
                  <a:pt x="717580" y="534977"/>
                  <a:pt x="717580" y="682074"/>
                </a:cubicBezTo>
                <a:lnTo>
                  <a:pt x="717580" y="1794327"/>
                </a:lnTo>
                <a:close/>
              </a:path>
            </a:pathLst>
          </a:custGeom>
          <a:solidFill>
            <a:schemeClr val="bg1"/>
          </a:solidFill>
          <a:ln w="76200" cap="flat">
            <a:noFill/>
            <a:prstDash val="solid"/>
            <a:miter/>
          </a:ln>
        </p:spPr>
        <p:txBody>
          <a:bodyPr wrap="square">
            <a:noAutofit/>
          </a:bodyPr>
          <a:lstStyle/>
          <a:p>
            <a:endParaRPr lang="de-DE"/>
          </a:p>
        </p:txBody>
      </p:sp>
      <p:sp>
        <p:nvSpPr>
          <p:cNvPr id="41" name="Titel 40">
            <a:extLst>
              <a:ext uri="{FF2B5EF4-FFF2-40B4-BE49-F238E27FC236}">
                <a16:creationId xmlns:a16="http://schemas.microsoft.com/office/drawing/2014/main" id="{11FBC5C9-446A-0974-7D1C-0412AE301645}"/>
              </a:ext>
            </a:extLst>
          </p:cNvPr>
          <p:cNvSpPr>
            <a:spLocks noGrp="1"/>
          </p:cNvSpPr>
          <p:nvPr>
            <p:ph type="title"/>
          </p:nvPr>
        </p:nvSpPr>
        <p:spPr>
          <a:xfrm>
            <a:off x="1450975" y="461072"/>
            <a:ext cx="9753944" cy="555550"/>
          </a:xfrm>
        </p:spPr>
        <p:txBody>
          <a:bodyPr/>
          <a:lstStyle>
            <a:lvl1pPr>
              <a:defRPr>
                <a:solidFill>
                  <a:schemeClr val="bg1"/>
                </a:solidFill>
              </a:defRPr>
            </a:lvl1pPr>
          </a:lstStyle>
          <a:p>
            <a:r>
              <a:rPr lang="de-DE"/>
              <a:t>Mastertitelformat bearbeiten</a:t>
            </a:r>
          </a:p>
        </p:txBody>
      </p:sp>
    </p:spTree>
    <p:extLst>
      <p:ext uri="{BB962C8B-B14F-4D97-AF65-F5344CB8AC3E}">
        <p14:creationId xmlns:p14="http://schemas.microsoft.com/office/powerpoint/2010/main" val="9975077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453" userDrawn="1">
          <p15:clr>
            <a:srgbClr val="FBAE40"/>
          </p15:clr>
        </p15:guide>
        <p15:guide id="4" pos="1789" userDrawn="1">
          <p15:clr>
            <a:srgbClr val="FBAE40"/>
          </p15:clr>
        </p15:guide>
        <p15:guide id="5" pos="2061" userDrawn="1">
          <p15:clr>
            <a:srgbClr val="FBAE40"/>
          </p15:clr>
        </p15:guide>
        <p15:guide id="6" pos="3397" userDrawn="1">
          <p15:clr>
            <a:srgbClr val="FBAE40"/>
          </p15:clr>
        </p15:guide>
        <p15:guide id="7" pos="892" userDrawn="1">
          <p15:clr>
            <a:srgbClr val="FBAE40"/>
          </p15:clr>
        </p15:guide>
        <p15:guide id="8" pos="5005" userDrawn="1">
          <p15:clr>
            <a:srgbClr val="FBAE40"/>
          </p15:clr>
        </p15:guide>
        <p15:guide id="9" pos="5278" userDrawn="1">
          <p15:clr>
            <a:srgbClr val="FBAE40"/>
          </p15:clr>
        </p15:guide>
        <p15:guide id="10" pos="6614" userDrawn="1">
          <p15:clr>
            <a:srgbClr val="FBAE40"/>
          </p15:clr>
        </p15:guide>
        <p15:guide id="11" orient="horz" userDrawn="1">
          <p15:clr>
            <a:srgbClr val="FBAE40"/>
          </p15:clr>
        </p15:guide>
        <p15:guide id="12" orient="horz" pos="4320" userDrawn="1">
          <p15:clr>
            <a:srgbClr val="FBAE40"/>
          </p15:clr>
        </p15:guide>
        <p15:guide id="13" orient="horz" pos="226" userDrawn="1">
          <p15:clr>
            <a:srgbClr val="FBAE40"/>
          </p15:clr>
        </p15:guide>
        <p15:guide id="14" orient="horz" pos="560" userDrawn="1">
          <p15:clr>
            <a:srgbClr val="FBAE40"/>
          </p15:clr>
        </p15:guide>
        <p15:guide id="15" orient="horz" pos="651" userDrawn="1">
          <p15:clr>
            <a:srgbClr val="FBAE40"/>
          </p15:clr>
        </p15:guide>
        <p15:guide id="16" orient="horz" pos="985" userDrawn="1">
          <p15:clr>
            <a:srgbClr val="FBAE40"/>
          </p15:clr>
        </p15:guide>
        <p15:guide id="17" orient="horz" pos="1075" userDrawn="1">
          <p15:clr>
            <a:srgbClr val="FBAE40"/>
          </p15:clr>
        </p15:guide>
        <p15:guide id="18" orient="horz" pos="1409" userDrawn="1">
          <p15:clr>
            <a:srgbClr val="FBAE40"/>
          </p15:clr>
        </p15:guide>
        <p15:guide id="19" orient="horz" pos="1500" userDrawn="1">
          <p15:clr>
            <a:srgbClr val="FBAE40"/>
          </p15:clr>
        </p15:guide>
        <p15:guide id="20" orient="horz" pos="1834" userDrawn="1">
          <p15:clr>
            <a:srgbClr val="FBAE40"/>
          </p15:clr>
        </p15:guide>
        <p15:guide id="21" orient="horz" pos="1925" userDrawn="1">
          <p15:clr>
            <a:srgbClr val="FBAE40"/>
          </p15:clr>
        </p15:guide>
        <p15:guide id="22" orient="horz" pos="2258" userDrawn="1">
          <p15:clr>
            <a:srgbClr val="FBAE40"/>
          </p15:clr>
        </p15:guide>
        <p15:guide id="23" orient="horz" pos="2349" userDrawn="1">
          <p15:clr>
            <a:srgbClr val="FBAE40"/>
          </p15:clr>
        </p15:guide>
        <p15:guide id="24" orient="horz" pos="2683" userDrawn="1">
          <p15:clr>
            <a:srgbClr val="FBAE40"/>
          </p15:clr>
        </p15:guide>
        <p15:guide id="25" orient="horz" pos="2774" userDrawn="1">
          <p15:clr>
            <a:srgbClr val="FBAE40"/>
          </p15:clr>
        </p15:guide>
        <p15:guide id="26" orient="horz" pos="3108" userDrawn="1">
          <p15:clr>
            <a:srgbClr val="FBAE40"/>
          </p15:clr>
        </p15:guide>
        <p15:guide id="27" orient="horz" pos="3198" userDrawn="1">
          <p15:clr>
            <a:srgbClr val="FBAE40"/>
          </p15:clr>
        </p15:guide>
        <p15:guide id="28" orient="horz" pos="3532" userDrawn="1">
          <p15:clr>
            <a:srgbClr val="FBAE40"/>
          </p15:clr>
        </p15:guide>
        <p15:guide id="29" orient="horz" pos="3623" userDrawn="1">
          <p15:clr>
            <a:srgbClr val="FBAE40"/>
          </p15:clr>
        </p15:guide>
        <p15:guide id="30" orient="horz" pos="3957" userDrawn="1">
          <p15:clr>
            <a:srgbClr val="FBAE40"/>
          </p15:clr>
        </p15:guide>
        <p15:guide id="31"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iteraturhinweise">
    <p:bg>
      <p:bgPr>
        <a:solidFill>
          <a:schemeClr val="accent4"/>
        </a:solidFill>
        <a:effectLst/>
      </p:bgPr>
    </p:bg>
    <p:spTree>
      <p:nvGrpSpPr>
        <p:cNvPr id="1" name=""/>
        <p:cNvGrpSpPr/>
        <p:nvPr/>
      </p:nvGrpSpPr>
      <p:grpSpPr>
        <a:xfrm>
          <a:off x="0" y="0"/>
          <a:ext cx="0" cy="0"/>
          <a:chOff x="0" y="0"/>
          <a:chExt cx="0" cy="0"/>
        </a:xfrm>
      </p:grpSpPr>
      <p:sp>
        <p:nvSpPr>
          <p:cNvPr id="18" name="Rechteck: diagonal liegende Ecken abgerundet 17">
            <a:extLst>
              <a:ext uri="{FF2B5EF4-FFF2-40B4-BE49-F238E27FC236}">
                <a16:creationId xmlns:a16="http://schemas.microsoft.com/office/drawing/2014/main" id="{25AC4CD7-5E3B-2790-9814-B7D1436FB3E3}"/>
              </a:ext>
            </a:extLst>
          </p:cNvPr>
          <p:cNvSpPr/>
          <p:nvPr userDrawn="1"/>
        </p:nvSpPr>
        <p:spPr>
          <a:xfrm>
            <a:off x="265044" y="1457739"/>
            <a:ext cx="10707756" cy="4823999"/>
          </a:xfrm>
          <a:prstGeom prst="round2DiagRect">
            <a:avLst>
              <a:gd name="adj1" fmla="val 1044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Datumsplatzhalter 19">
            <a:extLst>
              <a:ext uri="{FF2B5EF4-FFF2-40B4-BE49-F238E27FC236}">
                <a16:creationId xmlns:a16="http://schemas.microsoft.com/office/drawing/2014/main" id="{51A19C6F-3A9C-6C84-C469-53EE767B7BC1}"/>
              </a:ext>
            </a:extLst>
          </p:cNvPr>
          <p:cNvSpPr>
            <a:spLocks noGrp="1"/>
          </p:cNvSpPr>
          <p:nvPr>
            <p:ph type="dt" sz="half" idx="10"/>
          </p:nvPr>
        </p:nvSpPr>
        <p:spPr/>
        <p:txBody>
          <a:bodyPr/>
          <a:lstStyle/>
          <a:p>
            <a:fld id="{C768444C-6963-400B-B570-76879F56BD26}" type="datetime1">
              <a:rPr lang="de-DE" smtClean="0"/>
              <a:pPr/>
              <a:t>23.07.2026</a:t>
            </a:fld>
            <a:endParaRPr lang="de-DE"/>
          </a:p>
        </p:txBody>
      </p:sp>
      <p:sp>
        <p:nvSpPr>
          <p:cNvPr id="21" name="Fußzeilenplatzhalter 20">
            <a:extLst>
              <a:ext uri="{FF2B5EF4-FFF2-40B4-BE49-F238E27FC236}">
                <a16:creationId xmlns:a16="http://schemas.microsoft.com/office/drawing/2014/main" id="{F6B6E7D2-9B21-D59E-86FE-E9DC7DBEAB41}"/>
              </a:ext>
            </a:extLst>
          </p:cNvPr>
          <p:cNvSpPr>
            <a:spLocks noGrp="1"/>
          </p:cNvSpPr>
          <p:nvPr>
            <p:ph type="ftr" sz="quarter" idx="11"/>
          </p:nvPr>
        </p:nvSpPr>
        <p:spPr/>
        <p:txBody>
          <a:bodyPr/>
          <a:lstStyle/>
          <a:p>
            <a:r>
              <a:rPr lang="de-DE"/>
              <a:t>NESIS  |  </a:t>
            </a:r>
          </a:p>
        </p:txBody>
      </p:sp>
      <p:sp>
        <p:nvSpPr>
          <p:cNvPr id="22" name="Foliennummernplatzhalter 21">
            <a:extLst>
              <a:ext uri="{FF2B5EF4-FFF2-40B4-BE49-F238E27FC236}">
                <a16:creationId xmlns:a16="http://schemas.microsoft.com/office/drawing/2014/main" id="{B9D2C399-3E23-D1BE-97B5-4D66CAEC2EE0}"/>
              </a:ext>
            </a:extLst>
          </p:cNvPr>
          <p:cNvSpPr>
            <a:spLocks noGrp="1"/>
          </p:cNvSpPr>
          <p:nvPr>
            <p:ph type="sldNum" sz="quarter" idx="12"/>
          </p:nvPr>
        </p:nvSpPr>
        <p:spPr/>
        <p:txBody>
          <a:bodyPr/>
          <a:lstStyle/>
          <a:p>
            <a:fld id="{795BCEEB-D12C-4F97-8CFA-3723BB37FA8A}" type="slidenum">
              <a:rPr lang="de-DE" smtClean="0"/>
              <a:pPr/>
              <a:t>‹Nr.›</a:t>
            </a:fld>
            <a:endParaRPr lang="de-DE"/>
          </a:p>
        </p:txBody>
      </p:sp>
      <p:sp>
        <p:nvSpPr>
          <p:cNvPr id="32" name="Textplatzhalter 31">
            <a:extLst>
              <a:ext uri="{FF2B5EF4-FFF2-40B4-BE49-F238E27FC236}">
                <a16:creationId xmlns:a16="http://schemas.microsoft.com/office/drawing/2014/main" id="{B3858883-AA9D-5B3E-4BE4-7244F369B0D4}"/>
              </a:ext>
            </a:extLst>
          </p:cNvPr>
          <p:cNvSpPr>
            <a:spLocks noGrp="1"/>
          </p:cNvSpPr>
          <p:nvPr>
            <p:ph type="body" sz="quarter" idx="13"/>
          </p:nvPr>
        </p:nvSpPr>
        <p:spPr>
          <a:xfrm>
            <a:off x="719138" y="1961322"/>
            <a:ext cx="9763332" cy="3988904"/>
          </a:xfrm>
        </p:spPr>
        <p:txBody>
          <a:bodyPr numCol="2" spcCol="46800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1" name="Titel 40">
            <a:extLst>
              <a:ext uri="{FF2B5EF4-FFF2-40B4-BE49-F238E27FC236}">
                <a16:creationId xmlns:a16="http://schemas.microsoft.com/office/drawing/2014/main" id="{11FBC5C9-446A-0974-7D1C-0412AE301645}"/>
              </a:ext>
            </a:extLst>
          </p:cNvPr>
          <p:cNvSpPr>
            <a:spLocks noGrp="1"/>
          </p:cNvSpPr>
          <p:nvPr>
            <p:ph type="title"/>
          </p:nvPr>
        </p:nvSpPr>
        <p:spPr>
          <a:xfrm>
            <a:off x="1444489" y="461071"/>
            <a:ext cx="9853198" cy="600001"/>
          </a:xfrm>
        </p:spPr>
        <p:txBody>
          <a:bodyPr/>
          <a:lstStyle>
            <a:lvl1pPr>
              <a:defRPr>
                <a:solidFill>
                  <a:schemeClr val="bg1"/>
                </a:solidFill>
              </a:defRPr>
            </a:lvl1pPr>
          </a:lstStyle>
          <a:p>
            <a:r>
              <a:rPr lang="de-DE"/>
              <a:t>Mastertitelformat bearbeiten</a:t>
            </a:r>
          </a:p>
        </p:txBody>
      </p:sp>
      <p:pic>
        <p:nvPicPr>
          <p:cNvPr id="3" name="Grafik 2" descr="Bücher im Regal mit einfarbiger Füllung">
            <a:extLst>
              <a:ext uri="{FF2B5EF4-FFF2-40B4-BE49-F238E27FC236}">
                <a16:creationId xmlns:a16="http://schemas.microsoft.com/office/drawing/2014/main" id="{6F1B8348-B41C-D8FD-8361-A2B9611E04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9416" y="139334"/>
            <a:ext cx="1179443" cy="1179443"/>
          </a:xfrm>
          <a:prstGeom prst="rect">
            <a:avLst/>
          </a:prstGeom>
        </p:spPr>
      </p:pic>
    </p:spTree>
    <p:extLst>
      <p:ext uri="{BB962C8B-B14F-4D97-AF65-F5344CB8AC3E}">
        <p14:creationId xmlns:p14="http://schemas.microsoft.com/office/powerpoint/2010/main" val="2508760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453" userDrawn="1">
          <p15:clr>
            <a:srgbClr val="FBAE40"/>
          </p15:clr>
        </p15:guide>
        <p15:guide id="4" pos="1789" userDrawn="1">
          <p15:clr>
            <a:srgbClr val="FBAE40"/>
          </p15:clr>
        </p15:guide>
        <p15:guide id="5" pos="2061" userDrawn="1">
          <p15:clr>
            <a:srgbClr val="FBAE40"/>
          </p15:clr>
        </p15:guide>
        <p15:guide id="6" pos="3397" userDrawn="1">
          <p15:clr>
            <a:srgbClr val="FBAE40"/>
          </p15:clr>
        </p15:guide>
        <p15:guide id="7" pos="914" userDrawn="1">
          <p15:clr>
            <a:srgbClr val="FBAE40"/>
          </p15:clr>
        </p15:guide>
        <p15:guide id="8" pos="5005" userDrawn="1">
          <p15:clr>
            <a:srgbClr val="FBAE40"/>
          </p15:clr>
        </p15:guide>
        <p15:guide id="9" pos="5278" userDrawn="1">
          <p15:clr>
            <a:srgbClr val="FBAE40"/>
          </p15:clr>
        </p15:guide>
        <p15:guide id="10" pos="6614" userDrawn="1">
          <p15:clr>
            <a:srgbClr val="FBAE40"/>
          </p15:clr>
        </p15:guide>
        <p15:guide id="11" orient="horz" userDrawn="1">
          <p15:clr>
            <a:srgbClr val="FBAE40"/>
          </p15:clr>
        </p15:guide>
        <p15:guide id="12" orient="horz" pos="4320" userDrawn="1">
          <p15:clr>
            <a:srgbClr val="FBAE40"/>
          </p15:clr>
        </p15:guide>
        <p15:guide id="13" orient="horz" pos="226" userDrawn="1">
          <p15:clr>
            <a:srgbClr val="FBAE40"/>
          </p15:clr>
        </p15:guide>
        <p15:guide id="14" orient="horz" pos="560" userDrawn="1">
          <p15:clr>
            <a:srgbClr val="FBAE40"/>
          </p15:clr>
        </p15:guide>
        <p15:guide id="15" orient="horz" pos="651" userDrawn="1">
          <p15:clr>
            <a:srgbClr val="FBAE40"/>
          </p15:clr>
        </p15:guide>
        <p15:guide id="16" orient="horz" pos="985" userDrawn="1">
          <p15:clr>
            <a:srgbClr val="FBAE40"/>
          </p15:clr>
        </p15:guide>
        <p15:guide id="17" orient="horz" pos="1075" userDrawn="1">
          <p15:clr>
            <a:srgbClr val="FBAE40"/>
          </p15:clr>
        </p15:guide>
        <p15:guide id="18" orient="horz" pos="1409" userDrawn="1">
          <p15:clr>
            <a:srgbClr val="FBAE40"/>
          </p15:clr>
        </p15:guide>
        <p15:guide id="19" orient="horz" pos="1500" userDrawn="1">
          <p15:clr>
            <a:srgbClr val="FBAE40"/>
          </p15:clr>
        </p15:guide>
        <p15:guide id="20" orient="horz" pos="1834" userDrawn="1">
          <p15:clr>
            <a:srgbClr val="FBAE40"/>
          </p15:clr>
        </p15:guide>
        <p15:guide id="21" orient="horz" pos="1925" userDrawn="1">
          <p15:clr>
            <a:srgbClr val="FBAE40"/>
          </p15:clr>
        </p15:guide>
        <p15:guide id="22" orient="horz" pos="2258" userDrawn="1">
          <p15:clr>
            <a:srgbClr val="FBAE40"/>
          </p15:clr>
        </p15:guide>
        <p15:guide id="23" orient="horz" pos="2349" userDrawn="1">
          <p15:clr>
            <a:srgbClr val="FBAE40"/>
          </p15:clr>
        </p15:guide>
        <p15:guide id="24" orient="horz" pos="2683" userDrawn="1">
          <p15:clr>
            <a:srgbClr val="FBAE40"/>
          </p15:clr>
        </p15:guide>
        <p15:guide id="25" orient="horz" pos="2774" userDrawn="1">
          <p15:clr>
            <a:srgbClr val="FBAE40"/>
          </p15:clr>
        </p15:guide>
        <p15:guide id="26" orient="horz" pos="3108" userDrawn="1">
          <p15:clr>
            <a:srgbClr val="FBAE40"/>
          </p15:clr>
        </p15:guide>
        <p15:guide id="27" orient="horz" pos="3198" userDrawn="1">
          <p15:clr>
            <a:srgbClr val="FBAE40"/>
          </p15:clr>
        </p15:guide>
        <p15:guide id="28" orient="horz" pos="3532" userDrawn="1">
          <p15:clr>
            <a:srgbClr val="FBAE40"/>
          </p15:clr>
        </p15:guide>
        <p15:guide id="29" orient="horz" pos="3623" userDrawn="1">
          <p15:clr>
            <a:srgbClr val="FBAE40"/>
          </p15:clr>
        </p15:guide>
        <p15:guide id="30" orient="horz" pos="3957" userDrawn="1">
          <p15:clr>
            <a:srgbClr val="FBAE40"/>
          </p15:clr>
        </p15:guide>
        <p15:guide id="31"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beschreibung">
    <p:bg>
      <p:bgPr>
        <a:solidFill>
          <a:schemeClr val="accent4"/>
        </a:solidFill>
        <a:effectLst/>
      </p:bgPr>
    </p:bg>
    <p:spTree>
      <p:nvGrpSpPr>
        <p:cNvPr id="1" name=""/>
        <p:cNvGrpSpPr/>
        <p:nvPr/>
      </p:nvGrpSpPr>
      <p:grpSpPr>
        <a:xfrm>
          <a:off x="0" y="0"/>
          <a:ext cx="0" cy="0"/>
          <a:chOff x="0" y="0"/>
          <a:chExt cx="0" cy="0"/>
        </a:xfrm>
      </p:grpSpPr>
      <p:sp>
        <p:nvSpPr>
          <p:cNvPr id="18" name="Rechteck: diagonal liegende Ecken abgerundet 17">
            <a:extLst>
              <a:ext uri="{FF2B5EF4-FFF2-40B4-BE49-F238E27FC236}">
                <a16:creationId xmlns:a16="http://schemas.microsoft.com/office/drawing/2014/main" id="{25AC4CD7-5E3B-2790-9814-B7D1436FB3E3}"/>
              </a:ext>
            </a:extLst>
          </p:cNvPr>
          <p:cNvSpPr/>
          <p:nvPr userDrawn="1"/>
        </p:nvSpPr>
        <p:spPr>
          <a:xfrm>
            <a:off x="265044" y="1457739"/>
            <a:ext cx="10707756" cy="4823999"/>
          </a:xfrm>
          <a:prstGeom prst="round2DiagRect">
            <a:avLst>
              <a:gd name="adj1" fmla="val 1044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Datumsplatzhalter 19">
            <a:extLst>
              <a:ext uri="{FF2B5EF4-FFF2-40B4-BE49-F238E27FC236}">
                <a16:creationId xmlns:a16="http://schemas.microsoft.com/office/drawing/2014/main" id="{51A19C6F-3A9C-6C84-C469-53EE767B7BC1}"/>
              </a:ext>
            </a:extLst>
          </p:cNvPr>
          <p:cNvSpPr>
            <a:spLocks noGrp="1"/>
          </p:cNvSpPr>
          <p:nvPr>
            <p:ph type="dt" sz="half" idx="10"/>
          </p:nvPr>
        </p:nvSpPr>
        <p:spPr/>
        <p:txBody>
          <a:bodyPr/>
          <a:lstStyle/>
          <a:p>
            <a:fld id="{C768444C-6963-400B-B570-76879F56BD26}" type="datetime1">
              <a:rPr lang="de-DE" smtClean="0"/>
              <a:pPr/>
              <a:t>23.07.2026</a:t>
            </a:fld>
            <a:endParaRPr lang="de-DE"/>
          </a:p>
        </p:txBody>
      </p:sp>
      <p:sp>
        <p:nvSpPr>
          <p:cNvPr id="21" name="Fußzeilenplatzhalter 20">
            <a:extLst>
              <a:ext uri="{FF2B5EF4-FFF2-40B4-BE49-F238E27FC236}">
                <a16:creationId xmlns:a16="http://schemas.microsoft.com/office/drawing/2014/main" id="{F6B6E7D2-9B21-D59E-86FE-E9DC7DBEAB41}"/>
              </a:ext>
            </a:extLst>
          </p:cNvPr>
          <p:cNvSpPr>
            <a:spLocks noGrp="1"/>
          </p:cNvSpPr>
          <p:nvPr>
            <p:ph type="ftr" sz="quarter" idx="11"/>
          </p:nvPr>
        </p:nvSpPr>
        <p:spPr/>
        <p:txBody>
          <a:bodyPr/>
          <a:lstStyle/>
          <a:p>
            <a:r>
              <a:rPr lang="de-DE"/>
              <a:t>NESIS  |  </a:t>
            </a:r>
          </a:p>
        </p:txBody>
      </p:sp>
      <p:sp>
        <p:nvSpPr>
          <p:cNvPr id="22" name="Foliennummernplatzhalter 21">
            <a:extLst>
              <a:ext uri="{FF2B5EF4-FFF2-40B4-BE49-F238E27FC236}">
                <a16:creationId xmlns:a16="http://schemas.microsoft.com/office/drawing/2014/main" id="{B9D2C399-3E23-D1BE-97B5-4D66CAEC2EE0}"/>
              </a:ext>
            </a:extLst>
          </p:cNvPr>
          <p:cNvSpPr>
            <a:spLocks noGrp="1"/>
          </p:cNvSpPr>
          <p:nvPr>
            <p:ph type="sldNum" sz="quarter" idx="12"/>
          </p:nvPr>
        </p:nvSpPr>
        <p:spPr/>
        <p:txBody>
          <a:bodyPr/>
          <a:lstStyle/>
          <a:p>
            <a:fld id="{795BCEEB-D12C-4F97-8CFA-3723BB37FA8A}" type="slidenum">
              <a:rPr lang="de-DE" smtClean="0"/>
              <a:pPr/>
              <a:t>‹Nr.›</a:t>
            </a:fld>
            <a:endParaRPr lang="de-DE"/>
          </a:p>
        </p:txBody>
      </p:sp>
      <p:sp>
        <p:nvSpPr>
          <p:cNvPr id="32" name="Textplatzhalter 31">
            <a:extLst>
              <a:ext uri="{FF2B5EF4-FFF2-40B4-BE49-F238E27FC236}">
                <a16:creationId xmlns:a16="http://schemas.microsoft.com/office/drawing/2014/main" id="{B3858883-AA9D-5B3E-4BE4-7244F369B0D4}"/>
              </a:ext>
            </a:extLst>
          </p:cNvPr>
          <p:cNvSpPr>
            <a:spLocks noGrp="1"/>
          </p:cNvSpPr>
          <p:nvPr>
            <p:ph type="body" sz="quarter" idx="13"/>
          </p:nvPr>
        </p:nvSpPr>
        <p:spPr>
          <a:xfrm>
            <a:off x="719138" y="1961322"/>
            <a:ext cx="9763332" cy="3988904"/>
          </a:xfrm>
        </p:spPr>
        <p:txBody>
          <a:bodyPr numCol="2" spcCol="46800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1" name="Titel 40">
            <a:extLst>
              <a:ext uri="{FF2B5EF4-FFF2-40B4-BE49-F238E27FC236}">
                <a16:creationId xmlns:a16="http://schemas.microsoft.com/office/drawing/2014/main" id="{11FBC5C9-446A-0974-7D1C-0412AE301645}"/>
              </a:ext>
            </a:extLst>
          </p:cNvPr>
          <p:cNvSpPr>
            <a:spLocks noGrp="1"/>
          </p:cNvSpPr>
          <p:nvPr>
            <p:ph type="title"/>
          </p:nvPr>
        </p:nvSpPr>
        <p:spPr>
          <a:xfrm>
            <a:off x="1457741" y="461071"/>
            <a:ext cx="9853198" cy="600001"/>
          </a:xfrm>
        </p:spPr>
        <p:txBody>
          <a:bodyPr/>
          <a:lstStyle>
            <a:lvl1pPr>
              <a:defRPr>
                <a:solidFill>
                  <a:schemeClr val="bg1"/>
                </a:solidFill>
              </a:defRPr>
            </a:lvl1pPr>
          </a:lstStyle>
          <a:p>
            <a:r>
              <a:rPr lang="de-DE"/>
              <a:t>Mastertitelformat bearbeiten</a:t>
            </a:r>
          </a:p>
        </p:txBody>
      </p:sp>
      <p:pic>
        <p:nvPicPr>
          <p:cNvPr id="4" name="Grafik 3" descr="Bild mit einfarbiger Füllung">
            <a:extLst>
              <a:ext uri="{FF2B5EF4-FFF2-40B4-BE49-F238E27FC236}">
                <a16:creationId xmlns:a16="http://schemas.microsoft.com/office/drawing/2014/main" id="{41AEFC8F-6338-26C5-C83E-26C0C1B7693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4904" y="158819"/>
            <a:ext cx="1074052" cy="1074052"/>
          </a:xfrm>
          <a:prstGeom prst="rect">
            <a:avLst/>
          </a:prstGeom>
        </p:spPr>
      </p:pic>
    </p:spTree>
    <p:extLst>
      <p:ext uri="{BB962C8B-B14F-4D97-AF65-F5344CB8AC3E}">
        <p14:creationId xmlns:p14="http://schemas.microsoft.com/office/powerpoint/2010/main" val="42916578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453" userDrawn="1">
          <p15:clr>
            <a:srgbClr val="FBAE40"/>
          </p15:clr>
        </p15:guide>
        <p15:guide id="4" pos="1789" userDrawn="1">
          <p15:clr>
            <a:srgbClr val="FBAE40"/>
          </p15:clr>
        </p15:guide>
        <p15:guide id="5" pos="2061" userDrawn="1">
          <p15:clr>
            <a:srgbClr val="FBAE40"/>
          </p15:clr>
        </p15:guide>
        <p15:guide id="6" pos="3397" userDrawn="1">
          <p15:clr>
            <a:srgbClr val="FBAE40"/>
          </p15:clr>
        </p15:guide>
        <p15:guide id="7" pos="914" userDrawn="1">
          <p15:clr>
            <a:srgbClr val="FBAE40"/>
          </p15:clr>
        </p15:guide>
        <p15:guide id="8" pos="5005" userDrawn="1">
          <p15:clr>
            <a:srgbClr val="FBAE40"/>
          </p15:clr>
        </p15:guide>
        <p15:guide id="9" pos="5278" userDrawn="1">
          <p15:clr>
            <a:srgbClr val="FBAE40"/>
          </p15:clr>
        </p15:guide>
        <p15:guide id="10" pos="6614" userDrawn="1">
          <p15:clr>
            <a:srgbClr val="FBAE40"/>
          </p15:clr>
        </p15:guide>
        <p15:guide id="11" orient="horz" userDrawn="1">
          <p15:clr>
            <a:srgbClr val="FBAE40"/>
          </p15:clr>
        </p15:guide>
        <p15:guide id="12" orient="horz" pos="4320" userDrawn="1">
          <p15:clr>
            <a:srgbClr val="FBAE40"/>
          </p15:clr>
        </p15:guide>
        <p15:guide id="13" orient="horz" pos="226" userDrawn="1">
          <p15:clr>
            <a:srgbClr val="FBAE40"/>
          </p15:clr>
        </p15:guide>
        <p15:guide id="14" orient="horz" pos="560" userDrawn="1">
          <p15:clr>
            <a:srgbClr val="FBAE40"/>
          </p15:clr>
        </p15:guide>
        <p15:guide id="15" orient="horz" pos="651" userDrawn="1">
          <p15:clr>
            <a:srgbClr val="FBAE40"/>
          </p15:clr>
        </p15:guide>
        <p15:guide id="16" orient="horz" pos="985" userDrawn="1">
          <p15:clr>
            <a:srgbClr val="FBAE40"/>
          </p15:clr>
        </p15:guide>
        <p15:guide id="17" orient="horz" pos="1075" userDrawn="1">
          <p15:clr>
            <a:srgbClr val="FBAE40"/>
          </p15:clr>
        </p15:guide>
        <p15:guide id="18" orient="horz" pos="1409" userDrawn="1">
          <p15:clr>
            <a:srgbClr val="FBAE40"/>
          </p15:clr>
        </p15:guide>
        <p15:guide id="19" orient="horz" pos="1500" userDrawn="1">
          <p15:clr>
            <a:srgbClr val="FBAE40"/>
          </p15:clr>
        </p15:guide>
        <p15:guide id="20" orient="horz" pos="1834" userDrawn="1">
          <p15:clr>
            <a:srgbClr val="FBAE40"/>
          </p15:clr>
        </p15:guide>
        <p15:guide id="21" orient="horz" pos="1925" userDrawn="1">
          <p15:clr>
            <a:srgbClr val="FBAE40"/>
          </p15:clr>
        </p15:guide>
        <p15:guide id="22" orient="horz" pos="2258" userDrawn="1">
          <p15:clr>
            <a:srgbClr val="FBAE40"/>
          </p15:clr>
        </p15:guide>
        <p15:guide id="23" orient="horz" pos="2349" userDrawn="1">
          <p15:clr>
            <a:srgbClr val="FBAE40"/>
          </p15:clr>
        </p15:guide>
        <p15:guide id="24" orient="horz" pos="2683" userDrawn="1">
          <p15:clr>
            <a:srgbClr val="FBAE40"/>
          </p15:clr>
        </p15:guide>
        <p15:guide id="25" orient="horz" pos="2774" userDrawn="1">
          <p15:clr>
            <a:srgbClr val="FBAE40"/>
          </p15:clr>
        </p15:guide>
        <p15:guide id="26" orient="horz" pos="3108" userDrawn="1">
          <p15:clr>
            <a:srgbClr val="FBAE40"/>
          </p15:clr>
        </p15:guide>
        <p15:guide id="27" orient="horz" pos="3198" userDrawn="1">
          <p15:clr>
            <a:srgbClr val="FBAE40"/>
          </p15:clr>
        </p15:guide>
        <p15:guide id="28" orient="horz" pos="3532" userDrawn="1">
          <p15:clr>
            <a:srgbClr val="FBAE40"/>
          </p15:clr>
        </p15:guide>
        <p15:guide id="29" orient="horz" pos="3623" userDrawn="1">
          <p15:clr>
            <a:srgbClr val="FBAE40"/>
          </p15:clr>
        </p15:guide>
        <p15:guide id="30" orient="horz" pos="3957" userDrawn="1">
          <p15:clr>
            <a:srgbClr val="FBAE40"/>
          </p15:clr>
        </p15:guide>
        <p15:guide id="31"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zu Tabelle">
    <p:bg>
      <p:bgPr>
        <a:solidFill>
          <a:schemeClr val="accent4"/>
        </a:solidFill>
        <a:effectLst/>
      </p:bgPr>
    </p:bg>
    <p:spTree>
      <p:nvGrpSpPr>
        <p:cNvPr id="1" name=""/>
        <p:cNvGrpSpPr/>
        <p:nvPr/>
      </p:nvGrpSpPr>
      <p:grpSpPr>
        <a:xfrm>
          <a:off x="0" y="0"/>
          <a:ext cx="0" cy="0"/>
          <a:chOff x="0" y="0"/>
          <a:chExt cx="0" cy="0"/>
        </a:xfrm>
      </p:grpSpPr>
      <p:sp>
        <p:nvSpPr>
          <p:cNvPr id="18" name="Rechteck: diagonal liegende Ecken abgerundet 17">
            <a:extLst>
              <a:ext uri="{FF2B5EF4-FFF2-40B4-BE49-F238E27FC236}">
                <a16:creationId xmlns:a16="http://schemas.microsoft.com/office/drawing/2014/main" id="{25AC4CD7-5E3B-2790-9814-B7D1436FB3E3}"/>
              </a:ext>
            </a:extLst>
          </p:cNvPr>
          <p:cNvSpPr/>
          <p:nvPr userDrawn="1"/>
        </p:nvSpPr>
        <p:spPr>
          <a:xfrm>
            <a:off x="265044" y="1457739"/>
            <a:ext cx="10707756" cy="4823999"/>
          </a:xfrm>
          <a:prstGeom prst="round2DiagRect">
            <a:avLst>
              <a:gd name="adj1" fmla="val 1044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Datumsplatzhalter 19">
            <a:extLst>
              <a:ext uri="{FF2B5EF4-FFF2-40B4-BE49-F238E27FC236}">
                <a16:creationId xmlns:a16="http://schemas.microsoft.com/office/drawing/2014/main" id="{51A19C6F-3A9C-6C84-C469-53EE767B7BC1}"/>
              </a:ext>
            </a:extLst>
          </p:cNvPr>
          <p:cNvSpPr>
            <a:spLocks noGrp="1"/>
          </p:cNvSpPr>
          <p:nvPr>
            <p:ph type="dt" sz="half" idx="10"/>
          </p:nvPr>
        </p:nvSpPr>
        <p:spPr/>
        <p:txBody>
          <a:bodyPr/>
          <a:lstStyle/>
          <a:p>
            <a:fld id="{C768444C-6963-400B-B570-76879F56BD26}" type="datetime1">
              <a:rPr lang="de-DE" smtClean="0"/>
              <a:pPr/>
              <a:t>23.07.2026</a:t>
            </a:fld>
            <a:endParaRPr lang="de-DE"/>
          </a:p>
        </p:txBody>
      </p:sp>
      <p:sp>
        <p:nvSpPr>
          <p:cNvPr id="21" name="Fußzeilenplatzhalter 20">
            <a:extLst>
              <a:ext uri="{FF2B5EF4-FFF2-40B4-BE49-F238E27FC236}">
                <a16:creationId xmlns:a16="http://schemas.microsoft.com/office/drawing/2014/main" id="{F6B6E7D2-9B21-D59E-86FE-E9DC7DBEAB41}"/>
              </a:ext>
            </a:extLst>
          </p:cNvPr>
          <p:cNvSpPr>
            <a:spLocks noGrp="1"/>
          </p:cNvSpPr>
          <p:nvPr>
            <p:ph type="ftr" sz="quarter" idx="11"/>
          </p:nvPr>
        </p:nvSpPr>
        <p:spPr/>
        <p:txBody>
          <a:bodyPr/>
          <a:lstStyle/>
          <a:p>
            <a:r>
              <a:rPr lang="de-DE"/>
              <a:t>NESIS  |  </a:t>
            </a:r>
          </a:p>
        </p:txBody>
      </p:sp>
      <p:sp>
        <p:nvSpPr>
          <p:cNvPr id="22" name="Foliennummernplatzhalter 21">
            <a:extLst>
              <a:ext uri="{FF2B5EF4-FFF2-40B4-BE49-F238E27FC236}">
                <a16:creationId xmlns:a16="http://schemas.microsoft.com/office/drawing/2014/main" id="{B9D2C399-3E23-D1BE-97B5-4D66CAEC2EE0}"/>
              </a:ext>
            </a:extLst>
          </p:cNvPr>
          <p:cNvSpPr>
            <a:spLocks noGrp="1"/>
          </p:cNvSpPr>
          <p:nvPr>
            <p:ph type="sldNum" sz="quarter" idx="12"/>
          </p:nvPr>
        </p:nvSpPr>
        <p:spPr/>
        <p:txBody>
          <a:bodyPr/>
          <a:lstStyle/>
          <a:p>
            <a:fld id="{795BCEEB-D12C-4F97-8CFA-3723BB37FA8A}" type="slidenum">
              <a:rPr lang="de-DE" smtClean="0"/>
              <a:pPr/>
              <a:t>‹Nr.›</a:t>
            </a:fld>
            <a:endParaRPr lang="de-DE"/>
          </a:p>
        </p:txBody>
      </p:sp>
      <p:sp>
        <p:nvSpPr>
          <p:cNvPr id="32" name="Textplatzhalter 31">
            <a:extLst>
              <a:ext uri="{FF2B5EF4-FFF2-40B4-BE49-F238E27FC236}">
                <a16:creationId xmlns:a16="http://schemas.microsoft.com/office/drawing/2014/main" id="{B3858883-AA9D-5B3E-4BE4-7244F369B0D4}"/>
              </a:ext>
            </a:extLst>
          </p:cNvPr>
          <p:cNvSpPr>
            <a:spLocks noGrp="1"/>
          </p:cNvSpPr>
          <p:nvPr>
            <p:ph type="body" sz="quarter" idx="13"/>
          </p:nvPr>
        </p:nvSpPr>
        <p:spPr>
          <a:xfrm>
            <a:off x="719138" y="1961322"/>
            <a:ext cx="9763332" cy="3988904"/>
          </a:xfrm>
        </p:spPr>
        <p:txBody>
          <a:bodyPr numCol="2" spcCol="46800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1" name="Titel 40">
            <a:extLst>
              <a:ext uri="{FF2B5EF4-FFF2-40B4-BE49-F238E27FC236}">
                <a16:creationId xmlns:a16="http://schemas.microsoft.com/office/drawing/2014/main" id="{11FBC5C9-446A-0974-7D1C-0412AE301645}"/>
              </a:ext>
            </a:extLst>
          </p:cNvPr>
          <p:cNvSpPr>
            <a:spLocks noGrp="1"/>
          </p:cNvSpPr>
          <p:nvPr>
            <p:ph type="title"/>
          </p:nvPr>
        </p:nvSpPr>
        <p:spPr>
          <a:xfrm>
            <a:off x="1444489" y="461071"/>
            <a:ext cx="9853198" cy="600001"/>
          </a:xfrm>
        </p:spPr>
        <p:txBody>
          <a:bodyPr/>
          <a:lstStyle>
            <a:lvl1pPr>
              <a:defRPr>
                <a:solidFill>
                  <a:schemeClr val="bg1"/>
                </a:solidFill>
              </a:defRPr>
            </a:lvl1pPr>
          </a:lstStyle>
          <a:p>
            <a:r>
              <a:rPr lang="de-DE"/>
              <a:t>Mastertitelformat bearbeiten</a:t>
            </a:r>
          </a:p>
        </p:txBody>
      </p:sp>
      <p:pic>
        <p:nvPicPr>
          <p:cNvPr id="3" name="Grafik 2" descr="Tabelle mit einfarbiger Füllung">
            <a:extLst>
              <a:ext uri="{FF2B5EF4-FFF2-40B4-BE49-F238E27FC236}">
                <a16:creationId xmlns:a16="http://schemas.microsoft.com/office/drawing/2014/main" id="{B49C0787-0D80-73EB-7A18-4910BB5C99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79889" y="187732"/>
            <a:ext cx="1078497" cy="1078497"/>
          </a:xfrm>
          <a:prstGeom prst="rect">
            <a:avLst/>
          </a:prstGeom>
        </p:spPr>
      </p:pic>
    </p:spTree>
    <p:extLst>
      <p:ext uri="{BB962C8B-B14F-4D97-AF65-F5344CB8AC3E}">
        <p14:creationId xmlns:p14="http://schemas.microsoft.com/office/powerpoint/2010/main" val="287369651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453" userDrawn="1">
          <p15:clr>
            <a:srgbClr val="FBAE40"/>
          </p15:clr>
        </p15:guide>
        <p15:guide id="4" pos="1789" userDrawn="1">
          <p15:clr>
            <a:srgbClr val="FBAE40"/>
          </p15:clr>
        </p15:guide>
        <p15:guide id="5" pos="2061" userDrawn="1">
          <p15:clr>
            <a:srgbClr val="FBAE40"/>
          </p15:clr>
        </p15:guide>
        <p15:guide id="6" pos="3397" userDrawn="1">
          <p15:clr>
            <a:srgbClr val="FBAE40"/>
          </p15:clr>
        </p15:guide>
        <p15:guide id="7" pos="914" userDrawn="1">
          <p15:clr>
            <a:srgbClr val="FBAE40"/>
          </p15:clr>
        </p15:guide>
        <p15:guide id="8" pos="5005" userDrawn="1">
          <p15:clr>
            <a:srgbClr val="FBAE40"/>
          </p15:clr>
        </p15:guide>
        <p15:guide id="9" pos="5278" userDrawn="1">
          <p15:clr>
            <a:srgbClr val="FBAE40"/>
          </p15:clr>
        </p15:guide>
        <p15:guide id="10" pos="6614" userDrawn="1">
          <p15:clr>
            <a:srgbClr val="FBAE40"/>
          </p15:clr>
        </p15:guide>
        <p15:guide id="11" orient="horz" userDrawn="1">
          <p15:clr>
            <a:srgbClr val="FBAE40"/>
          </p15:clr>
        </p15:guide>
        <p15:guide id="12" orient="horz" pos="4320" userDrawn="1">
          <p15:clr>
            <a:srgbClr val="FBAE40"/>
          </p15:clr>
        </p15:guide>
        <p15:guide id="13" orient="horz" pos="226" userDrawn="1">
          <p15:clr>
            <a:srgbClr val="FBAE40"/>
          </p15:clr>
        </p15:guide>
        <p15:guide id="14" orient="horz" pos="560" userDrawn="1">
          <p15:clr>
            <a:srgbClr val="FBAE40"/>
          </p15:clr>
        </p15:guide>
        <p15:guide id="15" orient="horz" pos="651" userDrawn="1">
          <p15:clr>
            <a:srgbClr val="FBAE40"/>
          </p15:clr>
        </p15:guide>
        <p15:guide id="16" orient="horz" pos="985" userDrawn="1">
          <p15:clr>
            <a:srgbClr val="FBAE40"/>
          </p15:clr>
        </p15:guide>
        <p15:guide id="17" orient="horz" pos="1075" userDrawn="1">
          <p15:clr>
            <a:srgbClr val="FBAE40"/>
          </p15:clr>
        </p15:guide>
        <p15:guide id="18" orient="horz" pos="1409" userDrawn="1">
          <p15:clr>
            <a:srgbClr val="FBAE40"/>
          </p15:clr>
        </p15:guide>
        <p15:guide id="19" orient="horz" pos="1500" userDrawn="1">
          <p15:clr>
            <a:srgbClr val="FBAE40"/>
          </p15:clr>
        </p15:guide>
        <p15:guide id="20" orient="horz" pos="1834" userDrawn="1">
          <p15:clr>
            <a:srgbClr val="FBAE40"/>
          </p15:clr>
        </p15:guide>
        <p15:guide id="21" orient="horz" pos="1925" userDrawn="1">
          <p15:clr>
            <a:srgbClr val="FBAE40"/>
          </p15:clr>
        </p15:guide>
        <p15:guide id="22" orient="horz" pos="2258" userDrawn="1">
          <p15:clr>
            <a:srgbClr val="FBAE40"/>
          </p15:clr>
        </p15:guide>
        <p15:guide id="23" orient="horz" pos="2349" userDrawn="1">
          <p15:clr>
            <a:srgbClr val="FBAE40"/>
          </p15:clr>
        </p15:guide>
        <p15:guide id="24" orient="horz" pos="2683" userDrawn="1">
          <p15:clr>
            <a:srgbClr val="FBAE40"/>
          </p15:clr>
        </p15:guide>
        <p15:guide id="25" orient="horz" pos="2774" userDrawn="1">
          <p15:clr>
            <a:srgbClr val="FBAE40"/>
          </p15:clr>
        </p15:guide>
        <p15:guide id="26" orient="horz" pos="3108" userDrawn="1">
          <p15:clr>
            <a:srgbClr val="FBAE40"/>
          </p15:clr>
        </p15:guide>
        <p15:guide id="27" orient="horz" pos="3198" userDrawn="1">
          <p15:clr>
            <a:srgbClr val="FBAE40"/>
          </p15:clr>
        </p15:guide>
        <p15:guide id="28" orient="horz" pos="3532" userDrawn="1">
          <p15:clr>
            <a:srgbClr val="FBAE40"/>
          </p15:clr>
        </p15:guide>
        <p15:guide id="29" orient="horz" pos="3623" userDrawn="1">
          <p15:clr>
            <a:srgbClr val="FBAE40"/>
          </p15:clr>
        </p15:guide>
        <p15:guide id="30" orient="horz" pos="3957" userDrawn="1">
          <p15:clr>
            <a:srgbClr val="FBAE40"/>
          </p15:clr>
        </p15:guide>
        <p15:guide id="31"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theme" Target="../theme/theme2.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00A7E46-D5C5-576C-6218-F3C3D2941500}"/>
              </a:ext>
            </a:extLst>
          </p:cNvPr>
          <p:cNvSpPr>
            <a:spLocks noGrp="1"/>
          </p:cNvSpPr>
          <p:nvPr>
            <p:ph type="title"/>
          </p:nvPr>
        </p:nvSpPr>
        <p:spPr>
          <a:xfrm>
            <a:off x="574674" y="328896"/>
            <a:ext cx="11041063" cy="572392"/>
          </a:xfrm>
          <a:prstGeom prst="rect">
            <a:avLst/>
          </a:prstGeom>
          <a:noFill/>
          <a:effectLst/>
        </p:spPr>
        <p:txBody>
          <a:bodyPr vert="horz" wrap="square" lIns="0" tIns="0" rIns="0" bIns="72000" rtlCol="0" anchor="t" anchorCtr="0">
            <a:spAutoFit/>
          </a:bodyPr>
          <a:lstStyle/>
          <a:p>
            <a:r>
              <a:rPr lang="de-DE"/>
              <a:t>Mastertitelformat bearbeiten</a:t>
            </a:r>
          </a:p>
        </p:txBody>
      </p:sp>
      <p:sp>
        <p:nvSpPr>
          <p:cNvPr id="3" name="Textplatzhalter 2">
            <a:extLst>
              <a:ext uri="{FF2B5EF4-FFF2-40B4-BE49-F238E27FC236}">
                <a16:creationId xmlns:a16="http://schemas.microsoft.com/office/drawing/2014/main" id="{8D488D93-0334-BD5B-0350-1449ADBFFC8B}"/>
              </a:ext>
            </a:extLst>
          </p:cNvPr>
          <p:cNvSpPr>
            <a:spLocks noGrp="1"/>
          </p:cNvSpPr>
          <p:nvPr>
            <p:ph type="body" idx="1"/>
          </p:nvPr>
        </p:nvSpPr>
        <p:spPr>
          <a:xfrm>
            <a:off x="574675" y="1370013"/>
            <a:ext cx="9147174" cy="4714875"/>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18A3209-3BD2-8067-D5E0-CB46155405FE}"/>
              </a:ext>
            </a:extLst>
          </p:cNvPr>
          <p:cNvSpPr>
            <a:spLocks noGrp="1"/>
          </p:cNvSpPr>
          <p:nvPr>
            <p:ph type="dt" sz="half" idx="2"/>
          </p:nvPr>
        </p:nvSpPr>
        <p:spPr>
          <a:xfrm>
            <a:off x="614065" y="6534083"/>
            <a:ext cx="1097897" cy="184666"/>
          </a:xfrm>
          <a:prstGeom prst="rect">
            <a:avLst/>
          </a:prstGeom>
        </p:spPr>
        <p:txBody>
          <a:bodyPr vert="horz" lIns="0" tIns="0" rIns="0" bIns="0" rtlCol="0" anchor="ctr">
            <a:spAutoFit/>
          </a:bodyPr>
          <a:lstStyle>
            <a:lvl1pPr algn="l">
              <a:defRPr sz="1200">
                <a:solidFill>
                  <a:schemeClr val="tx2"/>
                </a:solidFill>
              </a:defRPr>
            </a:lvl1pPr>
          </a:lstStyle>
          <a:p>
            <a:fld id="{3EAF2F82-87E7-40F2-BBC5-CEA1758BA880}" type="datetime1">
              <a:rPr lang="de-DE" smtClean="0"/>
              <a:t>23.07.2026</a:t>
            </a:fld>
            <a:endParaRPr lang="de-DE"/>
          </a:p>
        </p:txBody>
      </p:sp>
      <p:sp>
        <p:nvSpPr>
          <p:cNvPr id="7" name="Foliennummernplatzhalter 6">
            <a:extLst>
              <a:ext uri="{FF2B5EF4-FFF2-40B4-BE49-F238E27FC236}">
                <a16:creationId xmlns:a16="http://schemas.microsoft.com/office/drawing/2014/main" id="{A24CA9C5-EC51-9564-8CCC-575373DA441E}"/>
              </a:ext>
            </a:extLst>
          </p:cNvPr>
          <p:cNvSpPr>
            <a:spLocks noGrp="1"/>
          </p:cNvSpPr>
          <p:nvPr>
            <p:ph type="sldNum" sz="quarter" idx="4"/>
          </p:nvPr>
        </p:nvSpPr>
        <p:spPr>
          <a:xfrm>
            <a:off x="11615738" y="6534083"/>
            <a:ext cx="463528" cy="184666"/>
          </a:xfrm>
          <a:prstGeom prst="rect">
            <a:avLst/>
          </a:prstGeom>
        </p:spPr>
        <p:txBody>
          <a:bodyPr vert="horz" wrap="square" lIns="0" tIns="0" rIns="0" bIns="0" rtlCol="0" anchor="ctr">
            <a:spAutoFit/>
          </a:bodyPr>
          <a:lstStyle>
            <a:lvl1pPr algn="ctr">
              <a:defRPr sz="1200">
                <a:solidFill>
                  <a:schemeClr val="tx2"/>
                </a:solidFill>
              </a:defRPr>
            </a:lvl1pPr>
          </a:lstStyle>
          <a:p>
            <a:fld id="{37C8EFD0-3149-4D94-9B5E-42574A1C729F}" type="slidenum">
              <a:rPr lang="de-DE" smtClean="0"/>
              <a:pPr/>
              <a:t>‹Nr.›</a:t>
            </a:fld>
            <a:endParaRPr lang="de-DE"/>
          </a:p>
        </p:txBody>
      </p:sp>
      <p:sp>
        <p:nvSpPr>
          <p:cNvPr id="5" name="Fußzeilenplatzhalter 4">
            <a:extLst>
              <a:ext uri="{FF2B5EF4-FFF2-40B4-BE49-F238E27FC236}">
                <a16:creationId xmlns:a16="http://schemas.microsoft.com/office/drawing/2014/main" id="{FE1F6324-5D02-B286-04A4-776CF0973871}"/>
              </a:ext>
            </a:extLst>
          </p:cNvPr>
          <p:cNvSpPr>
            <a:spLocks noGrp="1"/>
          </p:cNvSpPr>
          <p:nvPr>
            <p:ph type="ftr" sz="quarter" idx="3"/>
          </p:nvPr>
        </p:nvSpPr>
        <p:spPr>
          <a:xfrm>
            <a:off x="6167438" y="6534083"/>
            <a:ext cx="5452832" cy="184666"/>
          </a:xfrm>
          <a:prstGeom prst="rect">
            <a:avLst/>
          </a:prstGeom>
          <a:noFill/>
          <a:effectLst/>
        </p:spPr>
        <p:txBody>
          <a:bodyPr vert="horz" wrap="square" lIns="0" tIns="0" rIns="0" bIns="0" rtlCol="0" anchor="ctr">
            <a:spAutoFit/>
          </a:bodyPr>
          <a:lstStyle>
            <a:lvl1pPr algn="r">
              <a:defRPr sz="1200">
                <a:solidFill>
                  <a:schemeClr val="tx2"/>
                </a:solidFill>
              </a:defRPr>
            </a:lvl1pPr>
          </a:lstStyle>
          <a:p>
            <a:r>
              <a:rPr lang="de-DE"/>
              <a:t>NESIS  |  </a:t>
            </a:r>
          </a:p>
        </p:txBody>
      </p:sp>
    </p:spTree>
    <p:extLst>
      <p:ext uri="{BB962C8B-B14F-4D97-AF65-F5344CB8AC3E}">
        <p14:creationId xmlns:p14="http://schemas.microsoft.com/office/powerpoint/2010/main" val="111897156"/>
      </p:ext>
    </p:extLst>
  </p:cSld>
  <p:clrMap bg1="lt1" tx1="dk1" bg2="lt2" tx2="dk2" accent1="accent1" accent2="accent2" accent3="accent3" accent4="accent4" accent5="accent5" accent6="accent6" hlink="hlink" folHlink="folHlink"/>
  <p:sldLayoutIdLst>
    <p:sldLayoutId id="2147483649" r:id="rId1"/>
    <p:sldLayoutId id="2147483698" r:id="rId2"/>
    <p:sldLayoutId id="2147483654" r:id="rId3"/>
    <p:sldLayoutId id="2147483675" r:id="rId4"/>
    <p:sldLayoutId id="2147483679" r:id="rId5"/>
    <p:sldLayoutId id="2147483669" r:id="rId6"/>
    <p:sldLayoutId id="2147483650" r:id="rId7"/>
    <p:sldLayoutId id="2147483658" r:id="rId8"/>
    <p:sldLayoutId id="2147483678" r:id="rId9"/>
    <p:sldLayoutId id="2147483651" r:id="rId10"/>
    <p:sldLayoutId id="2147483652" r:id="rId11"/>
    <p:sldLayoutId id="2147483653" r:id="rId12"/>
    <p:sldLayoutId id="2147483656" r:id="rId13"/>
    <p:sldLayoutId id="2147483676" r:id="rId14"/>
    <p:sldLayoutId id="2147483681" r:id="rId15"/>
    <p:sldLayoutId id="2147483674" r:id="rId16"/>
    <p:sldLayoutId id="2147483677" r:id="rId17"/>
    <p:sldLayoutId id="2147483655"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10000"/>
        </a:lnSpc>
        <a:spcBef>
          <a:spcPct val="0"/>
        </a:spcBef>
        <a:buNone/>
        <a:defRPr sz="32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200"/>
        </a:spcBef>
        <a:buFont typeface="Arial" panose="020B0604020202020204" pitchFamily="34" charset="0"/>
        <a:buNone/>
        <a:defRPr sz="2400" kern="1200">
          <a:solidFill>
            <a:schemeClr val="tx1"/>
          </a:solidFill>
          <a:latin typeface="+mn-lt"/>
          <a:ea typeface="+mn-ea"/>
          <a:cs typeface="+mn-cs"/>
        </a:defRPr>
      </a:lvl1pPr>
      <a:lvl2pPr marL="538163" indent="-271463" algn="l" defTabSz="914400" rtl="0" eaLnBrk="1" latinLnBrk="0" hangingPunct="1">
        <a:lnSpc>
          <a:spcPct val="120000"/>
        </a:lnSpc>
        <a:spcBef>
          <a:spcPts val="0"/>
        </a:spcBef>
        <a:buFont typeface="Symbol" panose="05050102010706020507" pitchFamily="18" charset="2"/>
        <a:buChar char="-"/>
        <a:defRPr sz="2000" kern="1200">
          <a:solidFill>
            <a:schemeClr val="tx1"/>
          </a:solidFill>
          <a:latin typeface="+mn-lt"/>
          <a:ea typeface="+mn-ea"/>
          <a:cs typeface="+mn-cs"/>
        </a:defRPr>
      </a:lvl2pPr>
      <a:lvl3pPr marL="808038" indent="-269875" algn="l" defTabSz="914400" rtl="0" eaLnBrk="1" latinLnBrk="0" hangingPunct="1">
        <a:lnSpc>
          <a:spcPct val="120000"/>
        </a:lnSpc>
        <a:spcBef>
          <a:spcPts val="0"/>
        </a:spcBef>
        <a:buFont typeface="Symbol" panose="05050102010706020507" pitchFamily="18" charset="2"/>
        <a:buChar char="-"/>
        <a:defRPr sz="2000" kern="1200">
          <a:solidFill>
            <a:schemeClr val="tx1"/>
          </a:solidFill>
          <a:latin typeface="+mn-lt"/>
          <a:ea typeface="+mn-ea"/>
          <a:cs typeface="+mn-cs"/>
        </a:defRPr>
      </a:lvl3pPr>
      <a:lvl4pPr marL="1074738" indent="-266700" algn="l" defTabSz="914400" rtl="0" eaLnBrk="1" latinLnBrk="0" hangingPunct="1">
        <a:lnSpc>
          <a:spcPct val="120000"/>
        </a:lnSpc>
        <a:spcBef>
          <a:spcPts val="0"/>
        </a:spcBef>
        <a:buFont typeface="Symbol" panose="05050102010706020507" pitchFamily="18" charset="2"/>
        <a:buChar char="-"/>
        <a:defRPr sz="2000" kern="1200">
          <a:solidFill>
            <a:schemeClr val="tx1"/>
          </a:solidFill>
          <a:latin typeface="+mn-lt"/>
          <a:ea typeface="+mn-ea"/>
          <a:cs typeface="+mn-cs"/>
        </a:defRPr>
      </a:lvl4pPr>
      <a:lvl5pPr marL="1346200" indent="-271463" algn="l" defTabSz="914400" rtl="0" eaLnBrk="1" latinLnBrk="0" hangingPunct="1">
        <a:lnSpc>
          <a:spcPct val="120000"/>
        </a:lnSpc>
        <a:spcBef>
          <a:spcPts val="0"/>
        </a:spcBef>
        <a:buFont typeface="Symbol" panose="05050102010706020507" pitchFamily="18"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60" userDrawn="1">
          <p15:clr>
            <a:srgbClr val="F26B43"/>
          </p15:clr>
        </p15:guide>
        <p15:guide id="4" pos="1448" userDrawn="1">
          <p15:clr>
            <a:srgbClr val="F26B43"/>
          </p15:clr>
        </p15:guide>
        <p15:guide id="5" pos="1536" userDrawn="1">
          <p15:clr>
            <a:srgbClr val="F26B43"/>
          </p15:clr>
        </p15:guide>
        <p15:guide id="6" pos="2624" userDrawn="1">
          <p15:clr>
            <a:srgbClr val="F26B43"/>
          </p15:clr>
        </p15:guide>
        <p15:guide id="7" pos="2712" userDrawn="1">
          <p15:clr>
            <a:srgbClr val="F26B43"/>
          </p15:clr>
        </p15:guide>
        <p15:guide id="8" pos="3792" userDrawn="1">
          <p15:clr>
            <a:srgbClr val="F26B43"/>
          </p15:clr>
        </p15:guide>
        <p15:guide id="9" pos="3888" userDrawn="1">
          <p15:clr>
            <a:srgbClr val="F26B43"/>
          </p15:clr>
        </p15:guide>
        <p15:guide id="10" pos="4968" userDrawn="1">
          <p15:clr>
            <a:srgbClr val="F26B43"/>
          </p15:clr>
        </p15:guide>
        <p15:guide id="11" pos="5056" userDrawn="1">
          <p15:clr>
            <a:srgbClr val="F26B43"/>
          </p15:clr>
        </p15:guide>
        <p15:guide id="12" pos="6144" userDrawn="1">
          <p15:clr>
            <a:srgbClr val="F26B43"/>
          </p15:clr>
        </p15:guide>
        <p15:guide id="13" pos="6232" userDrawn="1">
          <p15:clr>
            <a:srgbClr val="F26B43"/>
          </p15:clr>
        </p15:guide>
        <p15:guide id="14" pos="7320" userDrawn="1">
          <p15:clr>
            <a:srgbClr val="F26B43"/>
          </p15:clr>
        </p15:guide>
        <p15:guide id="15" orient="horz" userDrawn="1">
          <p15:clr>
            <a:srgbClr val="F26B43"/>
          </p15:clr>
        </p15:guide>
        <p15:guide id="16" orient="horz" pos="4320" userDrawn="1">
          <p15:clr>
            <a:srgbClr val="F26B43"/>
          </p15:clr>
        </p15:guide>
        <p15:guide id="17" orient="horz" pos="224" userDrawn="1">
          <p15:clr>
            <a:srgbClr val="F26B43"/>
          </p15:clr>
        </p15:guide>
        <p15:guide id="18" orient="horz" pos="560" userDrawn="1">
          <p15:clr>
            <a:srgbClr val="F26B43"/>
          </p15:clr>
        </p15:guide>
        <p15:guide id="19" orient="horz" pos="648" userDrawn="1">
          <p15:clr>
            <a:srgbClr val="F26B43"/>
          </p15:clr>
        </p15:guide>
        <p15:guide id="20" orient="horz" pos="984" userDrawn="1">
          <p15:clr>
            <a:srgbClr val="F26B43"/>
          </p15:clr>
        </p15:guide>
        <p15:guide id="21" orient="horz" pos="1072" userDrawn="1">
          <p15:clr>
            <a:srgbClr val="F26B43"/>
          </p15:clr>
        </p15:guide>
        <p15:guide id="22" orient="horz" pos="1408" userDrawn="1">
          <p15:clr>
            <a:srgbClr val="F26B43"/>
          </p15:clr>
        </p15:guide>
        <p15:guide id="23" orient="horz" pos="1504" userDrawn="1">
          <p15:clr>
            <a:srgbClr val="F26B43"/>
          </p15:clr>
        </p15:guide>
        <p15:guide id="24" orient="horz" pos="1832" userDrawn="1">
          <p15:clr>
            <a:srgbClr val="F26B43"/>
          </p15:clr>
        </p15:guide>
        <p15:guide id="25" orient="horz" pos="1928" userDrawn="1">
          <p15:clr>
            <a:srgbClr val="F26B43"/>
          </p15:clr>
        </p15:guide>
        <p15:guide id="26" orient="horz" pos="2256" userDrawn="1">
          <p15:clr>
            <a:srgbClr val="F26B43"/>
          </p15:clr>
        </p15:guide>
        <p15:guide id="27" orient="horz" pos="2352" userDrawn="1">
          <p15:clr>
            <a:srgbClr val="F26B43"/>
          </p15:clr>
        </p15:guide>
        <p15:guide id="28" orient="horz" pos="2680" userDrawn="1">
          <p15:clr>
            <a:srgbClr val="F26B43"/>
          </p15:clr>
        </p15:guide>
        <p15:guide id="29" orient="horz" pos="2776" userDrawn="1">
          <p15:clr>
            <a:srgbClr val="F26B43"/>
          </p15:clr>
        </p15:guide>
        <p15:guide id="30" orient="horz" pos="3112" userDrawn="1">
          <p15:clr>
            <a:srgbClr val="F26B43"/>
          </p15:clr>
        </p15:guide>
        <p15:guide id="31" orient="horz" pos="3200" userDrawn="1">
          <p15:clr>
            <a:srgbClr val="F26B43"/>
          </p15:clr>
        </p15:guide>
        <p15:guide id="32" orient="horz" pos="3536" userDrawn="1">
          <p15:clr>
            <a:srgbClr val="F26B43"/>
          </p15:clr>
        </p15:guide>
        <p15:guide id="33" orient="horz" pos="3624" userDrawn="1">
          <p15:clr>
            <a:srgbClr val="F26B43"/>
          </p15:clr>
        </p15:guide>
        <p15:guide id="34" orient="horz" pos="39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86162B3-EBE7-027A-B32E-F5AEAFA7D6F2}"/>
              </a:ext>
            </a:extLst>
          </p:cNvPr>
          <p:cNvSpPr>
            <a:spLocks noGrp="1"/>
          </p:cNvSpPr>
          <p:nvPr>
            <p:ph type="title"/>
          </p:nvPr>
        </p:nvSpPr>
        <p:spPr>
          <a:xfrm>
            <a:off x="574674" y="461071"/>
            <a:ext cx="11041063" cy="572392"/>
          </a:xfrm>
          <a:prstGeom prst="rect">
            <a:avLst/>
          </a:prstGeom>
          <a:noFill/>
          <a:effectLst/>
        </p:spPr>
        <p:txBody>
          <a:bodyPr vert="horz" wrap="square" lIns="0" tIns="0" rIns="0" bIns="0" rtlCol="0" anchor="t" anchorCtr="0">
            <a:noAutofit/>
          </a:bodyPr>
          <a:lstStyle/>
          <a:p>
            <a:pPr lvl="0">
              <a:lnSpc>
                <a:spcPct val="110000"/>
              </a:lnSpc>
            </a:pPr>
            <a:r>
              <a:rPr lang="de-DE"/>
              <a:t>Mastertitelformat bearbeiten</a:t>
            </a:r>
          </a:p>
        </p:txBody>
      </p:sp>
      <p:sp>
        <p:nvSpPr>
          <p:cNvPr id="10" name="Datumsplatzhalter 9">
            <a:extLst>
              <a:ext uri="{FF2B5EF4-FFF2-40B4-BE49-F238E27FC236}">
                <a16:creationId xmlns:a16="http://schemas.microsoft.com/office/drawing/2014/main" id="{11F6FB40-15E5-59B7-9898-DCBAB9F931DC}"/>
              </a:ext>
            </a:extLst>
          </p:cNvPr>
          <p:cNvSpPr>
            <a:spLocks noGrp="1"/>
          </p:cNvSpPr>
          <p:nvPr>
            <p:ph type="dt" sz="half" idx="2"/>
          </p:nvPr>
        </p:nvSpPr>
        <p:spPr>
          <a:xfrm>
            <a:off x="615600" y="6534000"/>
            <a:ext cx="2743200" cy="184666"/>
          </a:xfrm>
          <a:prstGeom prst="rect">
            <a:avLst/>
          </a:prstGeom>
        </p:spPr>
        <p:txBody>
          <a:bodyPr vert="horz" lIns="0" tIns="0" rIns="0" bIns="0" rtlCol="0" anchor="ctr">
            <a:spAutoFit/>
          </a:bodyPr>
          <a:lstStyle>
            <a:lvl1pPr algn="l">
              <a:defRPr sz="1200">
                <a:solidFill>
                  <a:schemeClr val="tx2"/>
                </a:solidFill>
              </a:defRPr>
            </a:lvl1pPr>
          </a:lstStyle>
          <a:p>
            <a:fld id="{C768444C-6963-400B-B570-76879F56BD26}" type="datetime1">
              <a:rPr lang="de-DE" smtClean="0"/>
              <a:pPr/>
              <a:t>23.07.2026</a:t>
            </a:fld>
            <a:endParaRPr lang="de-DE"/>
          </a:p>
        </p:txBody>
      </p:sp>
      <p:sp>
        <p:nvSpPr>
          <p:cNvPr id="11" name="Fußzeilenplatzhalter 10">
            <a:extLst>
              <a:ext uri="{FF2B5EF4-FFF2-40B4-BE49-F238E27FC236}">
                <a16:creationId xmlns:a16="http://schemas.microsoft.com/office/drawing/2014/main" id="{287B4533-8C11-6A51-E5FE-EC5542ECF151}"/>
              </a:ext>
            </a:extLst>
          </p:cNvPr>
          <p:cNvSpPr>
            <a:spLocks noGrp="1"/>
          </p:cNvSpPr>
          <p:nvPr>
            <p:ph type="ftr" sz="quarter" idx="3"/>
          </p:nvPr>
        </p:nvSpPr>
        <p:spPr>
          <a:xfrm>
            <a:off x="7500937" y="6534000"/>
            <a:ext cx="4114800" cy="184666"/>
          </a:xfrm>
          <a:prstGeom prst="rect">
            <a:avLst/>
          </a:prstGeom>
        </p:spPr>
        <p:txBody>
          <a:bodyPr vert="horz" lIns="0" tIns="0" rIns="0" bIns="0" rtlCol="0" anchor="ctr">
            <a:spAutoFit/>
          </a:bodyPr>
          <a:lstStyle>
            <a:lvl1pPr algn="r">
              <a:defRPr sz="1200">
                <a:solidFill>
                  <a:schemeClr val="bg1"/>
                </a:solidFill>
              </a:defRPr>
            </a:lvl1pPr>
          </a:lstStyle>
          <a:p>
            <a:r>
              <a:rPr lang="de-DE"/>
              <a:t>NESIS  |  </a:t>
            </a:r>
          </a:p>
        </p:txBody>
      </p:sp>
      <p:sp>
        <p:nvSpPr>
          <p:cNvPr id="12" name="Foliennummernplatzhalter 11">
            <a:extLst>
              <a:ext uri="{FF2B5EF4-FFF2-40B4-BE49-F238E27FC236}">
                <a16:creationId xmlns:a16="http://schemas.microsoft.com/office/drawing/2014/main" id="{52FAE4CC-C5E3-C450-73AD-3D493C9AF444}"/>
              </a:ext>
            </a:extLst>
          </p:cNvPr>
          <p:cNvSpPr>
            <a:spLocks noGrp="1"/>
          </p:cNvSpPr>
          <p:nvPr>
            <p:ph type="sldNum" sz="quarter" idx="4"/>
          </p:nvPr>
        </p:nvSpPr>
        <p:spPr>
          <a:xfrm>
            <a:off x="11615737" y="6534000"/>
            <a:ext cx="464400" cy="184666"/>
          </a:xfrm>
          <a:prstGeom prst="rect">
            <a:avLst/>
          </a:prstGeom>
        </p:spPr>
        <p:txBody>
          <a:bodyPr vert="horz" wrap="square" lIns="0" tIns="0" rIns="0" bIns="0" rtlCol="0" anchor="ctr">
            <a:spAutoFit/>
          </a:bodyPr>
          <a:lstStyle>
            <a:lvl1pPr algn="ctr">
              <a:defRPr sz="1200">
                <a:solidFill>
                  <a:schemeClr val="bg1"/>
                </a:solidFill>
              </a:defRPr>
            </a:lvl1pPr>
          </a:lstStyle>
          <a:p>
            <a:fld id="{795BCEEB-D12C-4F97-8CFA-3723BB37FA8A}" type="slidenum">
              <a:rPr lang="de-DE" smtClean="0"/>
              <a:pPr/>
              <a:t>‹Nr.›</a:t>
            </a:fld>
            <a:endParaRPr lang="de-DE"/>
          </a:p>
        </p:txBody>
      </p:sp>
      <p:sp>
        <p:nvSpPr>
          <p:cNvPr id="18" name="Textplatzhalter 17">
            <a:extLst>
              <a:ext uri="{FF2B5EF4-FFF2-40B4-BE49-F238E27FC236}">
                <a16:creationId xmlns:a16="http://schemas.microsoft.com/office/drawing/2014/main" id="{5E9A08E7-F168-62E2-C74A-4A7CECA9F4BE}"/>
              </a:ext>
            </a:extLst>
          </p:cNvPr>
          <p:cNvSpPr>
            <a:spLocks noGrp="1"/>
          </p:cNvSpPr>
          <p:nvPr>
            <p:ph type="body" idx="1"/>
          </p:nvPr>
        </p:nvSpPr>
        <p:spPr>
          <a:xfrm>
            <a:off x="574675" y="1655757"/>
            <a:ext cx="7280625" cy="4351338"/>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1425403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Lst>
  <p:hf hdr="0" dt="0"/>
  <p:txStyles>
    <p:titleStyle>
      <a:lvl1pPr algn="l" defTabSz="914400" rtl="0" eaLnBrk="1" latinLnBrk="0" hangingPunct="1">
        <a:lnSpc>
          <a:spcPct val="90000"/>
        </a:lnSpc>
        <a:spcBef>
          <a:spcPct val="0"/>
        </a:spcBef>
        <a:buNone/>
        <a:defRPr lang="de-DE" sz="3200" b="0" kern="1200"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200"/>
        </a:spcBef>
        <a:buFont typeface="Arial" panose="020B0604020202020204" pitchFamily="34" charset="0"/>
        <a:buChar char="•"/>
        <a:defRPr lang="de-DE" sz="1800" kern="1200" smtClean="0">
          <a:solidFill>
            <a:schemeClr val="tx1"/>
          </a:solidFill>
          <a:latin typeface="+mn-lt"/>
          <a:ea typeface="+mn-ea"/>
          <a:cs typeface="+mn-cs"/>
        </a:defRPr>
      </a:lvl1pPr>
      <a:lvl2pPr marL="542925" indent="-277813" algn="l" defTabSz="914400" rtl="0" eaLnBrk="1" latinLnBrk="0" hangingPunct="1">
        <a:lnSpc>
          <a:spcPct val="120000"/>
        </a:lnSpc>
        <a:spcBef>
          <a:spcPts val="600"/>
        </a:spcBef>
        <a:buFont typeface="Symbol" panose="05050102010706020507" pitchFamily="18" charset="2"/>
        <a:buChar char="-"/>
        <a:defRPr lang="de-DE" sz="1600" kern="1200" smtClean="0">
          <a:solidFill>
            <a:schemeClr val="tx1"/>
          </a:solidFill>
          <a:latin typeface="+mn-lt"/>
          <a:ea typeface="+mn-ea"/>
          <a:cs typeface="+mn-cs"/>
        </a:defRPr>
      </a:lvl2pPr>
      <a:lvl3pPr marL="808038" indent="-265113" algn="l" defTabSz="914400" rtl="0" eaLnBrk="1" latinLnBrk="0" hangingPunct="1">
        <a:lnSpc>
          <a:spcPct val="120000"/>
        </a:lnSpc>
        <a:spcBef>
          <a:spcPts val="600"/>
        </a:spcBef>
        <a:buFont typeface="Symbol" panose="05050102010706020507" pitchFamily="18" charset="2"/>
        <a:buChar char="-"/>
        <a:defRPr lang="de-DE" sz="1600" kern="1200" smtClean="0">
          <a:solidFill>
            <a:schemeClr val="tx1"/>
          </a:solidFill>
          <a:latin typeface="+mn-lt"/>
          <a:ea typeface="+mn-ea"/>
          <a:cs typeface="+mn-cs"/>
        </a:defRPr>
      </a:lvl3pPr>
      <a:lvl4pPr marL="1073150" indent="-265113" algn="l" defTabSz="914400" rtl="0" eaLnBrk="1" latinLnBrk="0" hangingPunct="1">
        <a:lnSpc>
          <a:spcPct val="120000"/>
        </a:lnSpc>
        <a:spcBef>
          <a:spcPts val="600"/>
        </a:spcBef>
        <a:buFont typeface="Symbol" panose="05050102010706020507" pitchFamily="18" charset="2"/>
        <a:buChar char="-"/>
        <a:defRPr lang="de-DE" sz="1600" kern="1200" smtClean="0">
          <a:solidFill>
            <a:schemeClr val="tx1"/>
          </a:solidFill>
          <a:latin typeface="+mn-lt"/>
          <a:ea typeface="+mn-ea"/>
          <a:cs typeface="+mn-cs"/>
        </a:defRPr>
      </a:lvl4pPr>
      <a:lvl5pPr marL="1338263" indent="-265113" algn="l" defTabSz="914400" rtl="0" eaLnBrk="1" latinLnBrk="0" hangingPunct="1">
        <a:lnSpc>
          <a:spcPct val="120000"/>
        </a:lnSpc>
        <a:spcBef>
          <a:spcPts val="600"/>
        </a:spcBef>
        <a:buFont typeface="Symbol" panose="05050102010706020507" pitchFamily="18" charset="2"/>
        <a:buChar char="-"/>
        <a:defRPr lang="de-DE"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7AFFF4-AEB8-EB74-275A-148F6ECF2796}"/>
              </a:ext>
            </a:extLst>
          </p:cNvPr>
          <p:cNvSpPr>
            <a:spLocks noGrp="1"/>
          </p:cNvSpPr>
          <p:nvPr>
            <p:ph type="ctrTitle"/>
          </p:nvPr>
        </p:nvSpPr>
        <p:spPr>
          <a:xfrm>
            <a:off x="4323010" y="2387600"/>
            <a:ext cx="6572517" cy="2019300"/>
          </a:xfrm>
        </p:spPr>
        <p:txBody>
          <a:bodyPr/>
          <a:lstStyle/>
          <a:p>
            <a:r>
              <a:rPr lang="de-DE"/>
              <a:t>Titelfolie ohne Logo</a:t>
            </a:r>
          </a:p>
        </p:txBody>
      </p:sp>
      <p:sp>
        <p:nvSpPr>
          <p:cNvPr id="3" name="Untertitel 2">
            <a:extLst>
              <a:ext uri="{FF2B5EF4-FFF2-40B4-BE49-F238E27FC236}">
                <a16:creationId xmlns:a16="http://schemas.microsoft.com/office/drawing/2014/main" id="{26DE5544-F81A-A515-EC28-A96277AC3C9B}"/>
              </a:ext>
            </a:extLst>
          </p:cNvPr>
          <p:cNvSpPr>
            <a:spLocks noGrp="1"/>
          </p:cNvSpPr>
          <p:nvPr>
            <p:ph type="subTitle" idx="1"/>
          </p:nvPr>
        </p:nvSpPr>
        <p:spPr>
          <a:xfrm>
            <a:off x="4323010" y="4959350"/>
            <a:ext cx="6572517" cy="673100"/>
          </a:xfrm>
        </p:spPr>
        <p:txBody>
          <a:bodyPr/>
          <a:lstStyle/>
          <a:p>
            <a:r>
              <a:rPr lang="de-DE"/>
              <a:t>Vorname Nachname</a:t>
            </a:r>
          </a:p>
        </p:txBody>
      </p:sp>
    </p:spTree>
    <p:extLst>
      <p:ext uri="{BB962C8B-B14F-4D97-AF65-F5344CB8AC3E}">
        <p14:creationId xmlns:p14="http://schemas.microsoft.com/office/powerpoint/2010/main" val="99044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B4B1A8-626C-F88F-2751-2D2E0A0C7289}"/>
              </a:ext>
            </a:extLst>
          </p:cNvPr>
          <p:cNvSpPr>
            <a:spLocks noGrp="1"/>
          </p:cNvSpPr>
          <p:nvPr>
            <p:ph type="ctrTitle"/>
          </p:nvPr>
        </p:nvSpPr>
        <p:spPr>
          <a:xfrm>
            <a:off x="5431944" y="3657392"/>
            <a:ext cx="5930600" cy="2262396"/>
          </a:xfrm>
        </p:spPr>
        <p:txBody>
          <a:bodyPr/>
          <a:lstStyle/>
          <a:p>
            <a:r>
              <a:rPr lang="de-DE"/>
              <a:t>Titelfolie mit Logo</a:t>
            </a:r>
          </a:p>
        </p:txBody>
      </p:sp>
      <p:sp>
        <p:nvSpPr>
          <p:cNvPr id="3" name="Untertitel 2">
            <a:extLst>
              <a:ext uri="{FF2B5EF4-FFF2-40B4-BE49-F238E27FC236}">
                <a16:creationId xmlns:a16="http://schemas.microsoft.com/office/drawing/2014/main" id="{1B7702E7-CEED-2632-0149-0182C798AFB4}"/>
              </a:ext>
            </a:extLst>
          </p:cNvPr>
          <p:cNvSpPr>
            <a:spLocks noGrp="1"/>
          </p:cNvSpPr>
          <p:nvPr>
            <p:ph type="subTitle" idx="1"/>
          </p:nvPr>
        </p:nvSpPr>
        <p:spPr>
          <a:xfrm>
            <a:off x="566981" y="4690726"/>
            <a:ext cx="3351142" cy="1156402"/>
          </a:xfrm>
        </p:spPr>
        <p:txBody>
          <a:bodyPr rIns="0"/>
          <a:lstStyle/>
          <a:p>
            <a:r>
              <a:rPr lang="de-DE"/>
              <a:t>Vorname Nachname</a:t>
            </a:r>
          </a:p>
        </p:txBody>
      </p:sp>
      <p:sp>
        <p:nvSpPr>
          <p:cNvPr id="17" name="Inhaltsplatzhalter 16">
            <a:extLst>
              <a:ext uri="{FF2B5EF4-FFF2-40B4-BE49-F238E27FC236}">
                <a16:creationId xmlns:a16="http://schemas.microsoft.com/office/drawing/2014/main" id="{AFDE2945-1750-4216-424A-7DD053D0244E}"/>
              </a:ext>
            </a:extLst>
          </p:cNvPr>
          <p:cNvSpPr>
            <a:spLocks noGrp="1"/>
          </p:cNvSpPr>
          <p:nvPr>
            <p:ph sz="quarter" idx="10"/>
          </p:nvPr>
        </p:nvSpPr>
        <p:spPr/>
        <p:txBody>
          <a:bodyPr/>
          <a:lstStyle/>
          <a:p>
            <a:endParaRPr lang="de-DE"/>
          </a:p>
        </p:txBody>
      </p:sp>
    </p:spTree>
    <p:extLst>
      <p:ext uri="{BB962C8B-B14F-4D97-AF65-F5344CB8AC3E}">
        <p14:creationId xmlns:p14="http://schemas.microsoft.com/office/powerpoint/2010/main" val="800066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E3790ED-44D4-94CD-5126-6749808022E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18BA1E5-2101-CDD0-2A0A-99E739C4623F}"/>
              </a:ext>
            </a:extLst>
          </p:cNvPr>
          <p:cNvSpPr>
            <a:spLocks noGrp="1"/>
          </p:cNvSpPr>
          <p:nvPr>
            <p:ph type="title"/>
          </p:nvPr>
        </p:nvSpPr>
        <p:spPr>
          <a:xfrm>
            <a:off x="4305300" y="2860515"/>
            <a:ext cx="6463401" cy="1441769"/>
          </a:xfrm>
        </p:spPr>
        <p:txBody>
          <a:bodyPr/>
          <a:lstStyle/>
          <a:p>
            <a:r>
              <a:rPr lang="de-DE"/>
              <a:t>Anhang</a:t>
            </a:r>
          </a:p>
        </p:txBody>
      </p:sp>
      <p:sp>
        <p:nvSpPr>
          <p:cNvPr id="7" name="Textplatzhalter 6">
            <a:extLst>
              <a:ext uri="{FF2B5EF4-FFF2-40B4-BE49-F238E27FC236}">
                <a16:creationId xmlns:a16="http://schemas.microsoft.com/office/drawing/2014/main" id="{7763F0EE-68F6-3D3A-5A7B-8902E4D71B91}"/>
              </a:ext>
            </a:extLst>
          </p:cNvPr>
          <p:cNvSpPr>
            <a:spLocks noGrp="1"/>
          </p:cNvSpPr>
          <p:nvPr>
            <p:ph type="body" idx="1"/>
          </p:nvPr>
        </p:nvSpPr>
        <p:spPr>
          <a:xfrm>
            <a:off x="4305300" y="4575027"/>
            <a:ext cx="5716908" cy="917996"/>
          </a:xfrm>
        </p:spPr>
        <p:txBody>
          <a:bodyPr/>
          <a:lstStyle/>
          <a:p>
            <a:r>
              <a:rPr lang="de-DE"/>
              <a:t>Farben, Kopiervorlagen und Hinweis zu ergänzenden Textfolien</a:t>
            </a:r>
          </a:p>
        </p:txBody>
      </p:sp>
      <p:sp>
        <p:nvSpPr>
          <p:cNvPr id="4" name="Fußzeilenplatzhalter 3">
            <a:extLst>
              <a:ext uri="{FF2B5EF4-FFF2-40B4-BE49-F238E27FC236}">
                <a16:creationId xmlns:a16="http://schemas.microsoft.com/office/drawing/2014/main" id="{453C067C-01E9-90D4-F755-79308884B115}"/>
              </a:ext>
              <a:ext uri="{C183D7F6-B498-43B3-948B-1728B52AA6E4}">
                <adec:decorative xmlns:adec="http://schemas.microsoft.com/office/drawing/2017/decorative" val="1"/>
              </a:ext>
            </a:extLst>
          </p:cNvPr>
          <p:cNvSpPr>
            <a:spLocks noGrp="1"/>
          </p:cNvSpPr>
          <p:nvPr>
            <p:ph type="ftr" sz="quarter" idx="11"/>
          </p:nvPr>
        </p:nvSpPr>
        <p:spPr>
          <a:xfrm>
            <a:off x="6167438" y="6534083"/>
            <a:ext cx="5452832" cy="184666"/>
          </a:xfrm>
        </p:spPr>
        <p:txBody>
          <a:bodyPr/>
          <a:lstStyle/>
          <a:p>
            <a:pPr lvl="0"/>
            <a:r>
              <a:rPr lang="de-DE" noProof="0"/>
              <a:t>NESIS  |  </a:t>
            </a:r>
          </a:p>
        </p:txBody>
      </p:sp>
      <p:sp>
        <p:nvSpPr>
          <p:cNvPr id="5" name="Foliennummernplatzhalter 4">
            <a:extLst>
              <a:ext uri="{FF2B5EF4-FFF2-40B4-BE49-F238E27FC236}">
                <a16:creationId xmlns:a16="http://schemas.microsoft.com/office/drawing/2014/main" id="{80192A77-EE07-DEE3-2A6C-3F4A4D8EA852}"/>
              </a:ext>
              <a:ext uri="{C183D7F6-B498-43B3-948B-1728B52AA6E4}">
                <adec:decorative xmlns:adec="http://schemas.microsoft.com/office/drawing/2017/decorative" val="1"/>
              </a:ext>
            </a:extLst>
          </p:cNvPr>
          <p:cNvSpPr>
            <a:spLocks noGrp="1"/>
          </p:cNvSpPr>
          <p:nvPr>
            <p:ph type="sldNum" sz="quarter" idx="12"/>
          </p:nvPr>
        </p:nvSpPr>
        <p:spPr>
          <a:xfrm>
            <a:off x="11615738" y="6534083"/>
            <a:ext cx="463528" cy="184666"/>
          </a:xfrm>
        </p:spPr>
        <p:txBody>
          <a:bodyPr/>
          <a:lstStyle/>
          <a:p>
            <a:pPr lvl="0"/>
            <a:fld id="{37C8EFD0-3149-4D94-9B5E-42574A1C729F}" type="slidenum">
              <a:rPr lang="de-DE" noProof="0" smtClean="0"/>
              <a:pPr lvl="0"/>
              <a:t>3</a:t>
            </a:fld>
            <a:endParaRPr lang="de-DE" noProof="0"/>
          </a:p>
        </p:txBody>
      </p:sp>
    </p:spTree>
    <p:extLst>
      <p:ext uri="{BB962C8B-B14F-4D97-AF65-F5344CB8AC3E}">
        <p14:creationId xmlns:p14="http://schemas.microsoft.com/office/powerpoint/2010/main" val="984222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BDB854AB-8125-A6CD-7FF4-8C5A234CC7C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219984" y="820223"/>
            <a:ext cx="3600415" cy="6002171"/>
          </a:xfrm>
          <a:prstGeom prst="rect">
            <a:avLst/>
          </a:prstGeom>
        </p:spPr>
      </p:pic>
      <p:sp>
        <p:nvSpPr>
          <p:cNvPr id="4" name="Titel 3">
            <a:extLst>
              <a:ext uri="{FF2B5EF4-FFF2-40B4-BE49-F238E27FC236}">
                <a16:creationId xmlns:a16="http://schemas.microsoft.com/office/drawing/2014/main" id="{FFF976EB-26A6-22F4-E86C-21BCD19CE43D}"/>
              </a:ext>
            </a:extLst>
          </p:cNvPr>
          <p:cNvSpPr>
            <a:spLocks noGrp="1"/>
          </p:cNvSpPr>
          <p:nvPr>
            <p:ph type="title"/>
          </p:nvPr>
        </p:nvSpPr>
        <p:spPr/>
        <p:txBody>
          <a:bodyPr/>
          <a:lstStyle/>
          <a:p>
            <a:r>
              <a:rPr lang="de-DE"/>
              <a:t>Ausgeblendete Folien</a:t>
            </a:r>
          </a:p>
        </p:txBody>
      </p:sp>
      <p:sp>
        <p:nvSpPr>
          <p:cNvPr id="3" name="Textplatzhalter 2">
            <a:extLst>
              <a:ext uri="{FF2B5EF4-FFF2-40B4-BE49-F238E27FC236}">
                <a16:creationId xmlns:a16="http://schemas.microsoft.com/office/drawing/2014/main" id="{BEB7DB95-26EF-49A8-37B5-DDBDBB5EBF58}"/>
              </a:ext>
              <a:ext uri="{C183D7F6-B498-43B3-948B-1728B52AA6E4}">
                <adec:decorative xmlns:adec="http://schemas.microsoft.com/office/drawing/2017/decorative" val="0"/>
              </a:ext>
            </a:extLst>
          </p:cNvPr>
          <p:cNvSpPr>
            <a:spLocks noGrp="1"/>
          </p:cNvSpPr>
          <p:nvPr>
            <p:ph type="body" sz="quarter" idx="4294967295"/>
          </p:nvPr>
        </p:nvSpPr>
        <p:spPr>
          <a:xfrm>
            <a:off x="574674" y="1548431"/>
            <a:ext cx="4733049" cy="4530725"/>
          </a:xfrm>
        </p:spPr>
        <p:txBody>
          <a:bodyPr anchor="ctr"/>
          <a:lstStyle/>
          <a:p>
            <a:r>
              <a:rPr lang="de-DE" sz="2000"/>
              <a:t>Die Folien im Anhang sind ausgeblendet. Sie erkennen das an der durchge-strichenen Foliennummer in der Folien-vorschau am linken Bildschirmrand und dem weißen Schleier, der über den Folien liegt.</a:t>
            </a:r>
          </a:p>
          <a:p>
            <a:r>
              <a:rPr lang="de-DE" sz="2000"/>
              <a:t>Ausgeblendete Folien werden nicht angezeigt, wenn Sie die Präsentation vorführen. Solange Sie die PowerPoint-Datei nicht weitergeben, besteht kein Grund, die Folien zu löschen.</a:t>
            </a:r>
          </a:p>
        </p:txBody>
      </p:sp>
      <p:sp>
        <p:nvSpPr>
          <p:cNvPr id="10" name="Ellipse 9">
            <a:extLst>
              <a:ext uri="{FF2B5EF4-FFF2-40B4-BE49-F238E27FC236}">
                <a16:creationId xmlns:a16="http://schemas.microsoft.com/office/drawing/2014/main" id="{59A042CC-0BF6-725C-B686-AE08FA3B97A7}"/>
              </a:ext>
              <a:ext uri="{C183D7F6-B498-43B3-948B-1728B52AA6E4}">
                <adec:decorative xmlns:adec="http://schemas.microsoft.com/office/drawing/2017/decorative" val="1"/>
              </a:ext>
            </a:extLst>
          </p:cNvPr>
          <p:cNvSpPr/>
          <p:nvPr/>
        </p:nvSpPr>
        <p:spPr>
          <a:xfrm>
            <a:off x="7038505" y="2732944"/>
            <a:ext cx="553531" cy="553531"/>
          </a:xfrm>
          <a:prstGeom prst="ellipse">
            <a:avLst/>
          </a:prstGeom>
          <a:noFill/>
          <a:ln w="19050">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7143" tIns="77143" rIns="77143" bIns="77143" rtlCol="0" anchor="t" anchorCtr="0"/>
          <a:lstStyle/>
          <a:p>
            <a:pPr algn="l"/>
            <a:endParaRPr lang="de-DE" sz="1714">
              <a:solidFill>
                <a:schemeClr val="tx1"/>
              </a:solidFill>
            </a:endParaRPr>
          </a:p>
        </p:txBody>
      </p:sp>
      <p:sp>
        <p:nvSpPr>
          <p:cNvPr id="11" name="Ellipse 10">
            <a:extLst>
              <a:ext uri="{FF2B5EF4-FFF2-40B4-BE49-F238E27FC236}">
                <a16:creationId xmlns:a16="http://schemas.microsoft.com/office/drawing/2014/main" id="{A2047925-842B-419D-F7F0-0CD1340477F3}"/>
              </a:ext>
              <a:ext uri="{C183D7F6-B498-43B3-948B-1728B52AA6E4}">
                <adec:decorative xmlns:adec="http://schemas.microsoft.com/office/drawing/2017/decorative" val="1"/>
              </a:ext>
            </a:extLst>
          </p:cNvPr>
          <p:cNvSpPr/>
          <p:nvPr/>
        </p:nvSpPr>
        <p:spPr>
          <a:xfrm>
            <a:off x="7038505" y="692431"/>
            <a:ext cx="553531" cy="553531"/>
          </a:xfrm>
          <a:prstGeom prst="ellipse">
            <a:avLst/>
          </a:prstGeom>
          <a:noFill/>
          <a:ln w="19050">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7143" tIns="77143" rIns="77143" bIns="77143" rtlCol="0" anchor="t" anchorCtr="0"/>
          <a:lstStyle/>
          <a:p>
            <a:pPr algn="l"/>
            <a:endParaRPr lang="de-DE" sz="1714">
              <a:solidFill>
                <a:schemeClr val="tx1"/>
              </a:solidFill>
            </a:endParaRPr>
          </a:p>
        </p:txBody>
      </p:sp>
      <p:sp>
        <p:nvSpPr>
          <p:cNvPr id="12" name="Ellipse 11">
            <a:extLst>
              <a:ext uri="{FF2B5EF4-FFF2-40B4-BE49-F238E27FC236}">
                <a16:creationId xmlns:a16="http://schemas.microsoft.com/office/drawing/2014/main" id="{41DA4865-CE75-ACCF-620F-0C64448D5EA9}"/>
              </a:ext>
              <a:ext uri="{C183D7F6-B498-43B3-948B-1728B52AA6E4}">
                <adec:decorative xmlns:adec="http://schemas.microsoft.com/office/drawing/2017/decorative" val="1"/>
              </a:ext>
            </a:extLst>
          </p:cNvPr>
          <p:cNvSpPr/>
          <p:nvPr/>
        </p:nvSpPr>
        <p:spPr>
          <a:xfrm>
            <a:off x="7038505" y="4719628"/>
            <a:ext cx="553531" cy="553531"/>
          </a:xfrm>
          <a:prstGeom prst="ellipse">
            <a:avLst/>
          </a:prstGeom>
          <a:noFill/>
          <a:ln w="19050">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7143" tIns="77143" rIns="77143" bIns="77143" rtlCol="0" anchor="t" anchorCtr="0"/>
          <a:lstStyle/>
          <a:p>
            <a:pPr algn="l"/>
            <a:endParaRPr lang="de-DE" sz="1714">
              <a:solidFill>
                <a:schemeClr val="tx1"/>
              </a:solidFill>
            </a:endParaRPr>
          </a:p>
        </p:txBody>
      </p:sp>
      <p:sp>
        <p:nvSpPr>
          <p:cNvPr id="7" name="Fußzeilenplatzhalter 6">
            <a:extLst>
              <a:ext uri="{FF2B5EF4-FFF2-40B4-BE49-F238E27FC236}">
                <a16:creationId xmlns:a16="http://schemas.microsoft.com/office/drawing/2014/main" id="{8C27C96F-97EF-B169-1F27-CA62A4BB30E0}"/>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8" name="Foliennummernplatzhalter 7">
            <a:extLst>
              <a:ext uri="{FF2B5EF4-FFF2-40B4-BE49-F238E27FC236}">
                <a16:creationId xmlns:a16="http://schemas.microsoft.com/office/drawing/2014/main" id="{04CE7F54-DE94-263D-3282-511145D490E9}"/>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4</a:t>
            </a:fld>
            <a:endParaRPr lang="de-DE"/>
          </a:p>
        </p:txBody>
      </p:sp>
    </p:spTree>
    <p:extLst>
      <p:ext uri="{BB962C8B-B14F-4D97-AF65-F5344CB8AC3E}">
        <p14:creationId xmlns:p14="http://schemas.microsoft.com/office/powerpoint/2010/main" val="2104523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17CC96-C094-5A88-4291-5A7AACBFDFD0}"/>
              </a:ext>
              <a:ext uri="{C183D7F6-B498-43B3-948B-1728B52AA6E4}">
                <adec:decorative xmlns:adec="http://schemas.microsoft.com/office/drawing/2017/decorative" val="0"/>
              </a:ext>
            </a:extLst>
          </p:cNvPr>
          <p:cNvSpPr>
            <a:spLocks noGrp="1"/>
          </p:cNvSpPr>
          <p:nvPr>
            <p:ph type="title"/>
          </p:nvPr>
        </p:nvSpPr>
        <p:spPr>
          <a:xfrm>
            <a:off x="574674" y="328896"/>
            <a:ext cx="11041063" cy="572392"/>
          </a:xfrm>
        </p:spPr>
        <p:txBody>
          <a:bodyPr/>
          <a:lstStyle/>
          <a:p>
            <a:r>
              <a:rPr lang="de-DE"/>
              <a:t>Designfarben für die Foliengestaltung (sog. Akzentfarben)</a:t>
            </a:r>
          </a:p>
        </p:txBody>
      </p:sp>
      <p:sp>
        <p:nvSpPr>
          <p:cNvPr id="5" name="Rechteck 4">
            <a:extLst>
              <a:ext uri="{FF2B5EF4-FFF2-40B4-BE49-F238E27FC236}">
                <a16:creationId xmlns:a16="http://schemas.microsoft.com/office/drawing/2014/main" id="{C4EE40DF-58FD-FDDC-3795-0640FA32CDE7}"/>
              </a:ext>
              <a:ext uri="{C183D7F6-B498-43B3-948B-1728B52AA6E4}">
                <adec:decorative xmlns:adec="http://schemas.microsoft.com/office/drawing/2017/decorative" val="1"/>
              </a:ext>
            </a:extLst>
          </p:cNvPr>
          <p:cNvSpPr/>
          <p:nvPr/>
        </p:nvSpPr>
        <p:spPr>
          <a:xfrm>
            <a:off x="565632" y="1664488"/>
            <a:ext cx="1728000" cy="172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14" name="Rechteck 13">
            <a:extLst>
              <a:ext uri="{FF2B5EF4-FFF2-40B4-BE49-F238E27FC236}">
                <a16:creationId xmlns:a16="http://schemas.microsoft.com/office/drawing/2014/main" id="{47954268-1852-D9F1-DC06-214FD8AA769E}"/>
              </a:ext>
            </a:extLst>
          </p:cNvPr>
          <p:cNvSpPr/>
          <p:nvPr/>
        </p:nvSpPr>
        <p:spPr>
          <a:xfrm>
            <a:off x="558977" y="3392641"/>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#614184</a:t>
            </a:r>
          </a:p>
        </p:txBody>
      </p:sp>
      <p:sp>
        <p:nvSpPr>
          <p:cNvPr id="7" name="Rechteck 6">
            <a:extLst>
              <a:ext uri="{FF2B5EF4-FFF2-40B4-BE49-F238E27FC236}">
                <a16:creationId xmlns:a16="http://schemas.microsoft.com/office/drawing/2014/main" id="{A2C34BDD-9425-3659-C33B-AF93C486D455}"/>
              </a:ext>
              <a:ext uri="{C183D7F6-B498-43B3-948B-1728B52AA6E4}">
                <adec:decorative xmlns:adec="http://schemas.microsoft.com/office/drawing/2017/decorative" val="1"/>
              </a:ext>
            </a:extLst>
          </p:cNvPr>
          <p:cNvSpPr/>
          <p:nvPr/>
        </p:nvSpPr>
        <p:spPr>
          <a:xfrm>
            <a:off x="2427456" y="1664488"/>
            <a:ext cx="1728000" cy="172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solidFill>
                <a:schemeClr val="tx1"/>
              </a:solidFill>
            </a:endParaRPr>
          </a:p>
        </p:txBody>
      </p:sp>
      <p:sp>
        <p:nvSpPr>
          <p:cNvPr id="34" name="Rechteck 33">
            <a:extLst>
              <a:ext uri="{FF2B5EF4-FFF2-40B4-BE49-F238E27FC236}">
                <a16:creationId xmlns:a16="http://schemas.microsoft.com/office/drawing/2014/main" id="{27239EC8-4471-1B0E-E802-90F960E916D9}"/>
              </a:ext>
            </a:extLst>
          </p:cNvPr>
          <p:cNvSpPr/>
          <p:nvPr/>
        </p:nvSpPr>
        <p:spPr>
          <a:xfrm>
            <a:off x="6310312" y="2231763"/>
            <a:ext cx="1720851" cy="7920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a:solidFill>
                  <a:schemeClr val="tx1"/>
                </a:solidFill>
              </a:rPr>
              <a:t>Haupt-gestaltungs-farben</a:t>
            </a:r>
          </a:p>
        </p:txBody>
      </p:sp>
      <p:sp>
        <p:nvSpPr>
          <p:cNvPr id="15" name="Rechteck 14">
            <a:extLst>
              <a:ext uri="{FF2B5EF4-FFF2-40B4-BE49-F238E27FC236}">
                <a16:creationId xmlns:a16="http://schemas.microsoft.com/office/drawing/2014/main" id="{7030873C-DF27-64C7-2D3C-F4A7D2F23FA8}"/>
              </a:ext>
            </a:extLst>
          </p:cNvPr>
          <p:cNvSpPr/>
          <p:nvPr/>
        </p:nvSpPr>
        <p:spPr>
          <a:xfrm>
            <a:off x="2398784" y="3392641"/>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#F6AB00</a:t>
            </a:r>
          </a:p>
        </p:txBody>
      </p:sp>
      <p:sp>
        <p:nvSpPr>
          <p:cNvPr id="16" name="Rechteck 15">
            <a:extLst>
              <a:ext uri="{FF2B5EF4-FFF2-40B4-BE49-F238E27FC236}">
                <a16:creationId xmlns:a16="http://schemas.microsoft.com/office/drawing/2014/main" id="{B8019703-0A6C-7169-3E4D-A1A4F729263C}"/>
              </a:ext>
            </a:extLst>
          </p:cNvPr>
          <p:cNvSpPr/>
          <p:nvPr/>
        </p:nvSpPr>
        <p:spPr>
          <a:xfrm>
            <a:off x="4287063" y="3392641"/>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#575656</a:t>
            </a:r>
          </a:p>
        </p:txBody>
      </p:sp>
      <p:sp>
        <p:nvSpPr>
          <p:cNvPr id="6" name="Rechteck 5">
            <a:extLst>
              <a:ext uri="{FF2B5EF4-FFF2-40B4-BE49-F238E27FC236}">
                <a16:creationId xmlns:a16="http://schemas.microsoft.com/office/drawing/2014/main" id="{55992F81-71E6-2B4E-408A-4BA6CF1D244C}"/>
              </a:ext>
            </a:extLst>
          </p:cNvPr>
          <p:cNvSpPr/>
          <p:nvPr/>
        </p:nvSpPr>
        <p:spPr>
          <a:xfrm>
            <a:off x="6308820" y="4633368"/>
            <a:ext cx="1422617" cy="7920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a:solidFill>
                  <a:schemeClr val="tx1"/>
                </a:solidFill>
              </a:rPr>
              <a:t>weitere Farben</a:t>
            </a:r>
          </a:p>
        </p:txBody>
      </p:sp>
      <p:sp>
        <p:nvSpPr>
          <p:cNvPr id="19" name="Rechteck 18">
            <a:extLst>
              <a:ext uri="{FF2B5EF4-FFF2-40B4-BE49-F238E27FC236}">
                <a16:creationId xmlns:a16="http://schemas.microsoft.com/office/drawing/2014/main" id="{797A438C-D084-5D01-3ADC-D976DF80E510}"/>
              </a:ext>
            </a:extLst>
          </p:cNvPr>
          <p:cNvSpPr/>
          <p:nvPr/>
        </p:nvSpPr>
        <p:spPr>
          <a:xfrm>
            <a:off x="564376" y="5854579"/>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#935E93</a:t>
            </a:r>
          </a:p>
        </p:txBody>
      </p:sp>
      <p:sp>
        <p:nvSpPr>
          <p:cNvPr id="10" name="Rechteck 9">
            <a:extLst>
              <a:ext uri="{FF2B5EF4-FFF2-40B4-BE49-F238E27FC236}">
                <a16:creationId xmlns:a16="http://schemas.microsoft.com/office/drawing/2014/main" id="{F5381F8D-8BAD-FB88-36F1-C54F7F5B229E}"/>
              </a:ext>
              <a:ext uri="{C183D7F6-B498-43B3-948B-1728B52AA6E4}">
                <adec:decorative xmlns:adec="http://schemas.microsoft.com/office/drawing/2017/decorative" val="1"/>
              </a:ext>
            </a:extLst>
          </p:cNvPr>
          <p:cNvSpPr/>
          <p:nvPr/>
        </p:nvSpPr>
        <p:spPr>
          <a:xfrm>
            <a:off x="2427456" y="4123571"/>
            <a:ext cx="1728000" cy="172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18" name="Rechteck 17">
            <a:extLst>
              <a:ext uri="{FF2B5EF4-FFF2-40B4-BE49-F238E27FC236}">
                <a16:creationId xmlns:a16="http://schemas.microsoft.com/office/drawing/2014/main" id="{B85369BC-8763-4B5C-A021-E6F756F037F3}"/>
              </a:ext>
            </a:extLst>
          </p:cNvPr>
          <p:cNvSpPr/>
          <p:nvPr/>
        </p:nvSpPr>
        <p:spPr>
          <a:xfrm>
            <a:off x="2427457" y="5854579"/>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#B1DAEF</a:t>
            </a:r>
          </a:p>
        </p:txBody>
      </p:sp>
      <p:sp>
        <p:nvSpPr>
          <p:cNvPr id="17" name="Rechteck 16">
            <a:extLst>
              <a:ext uri="{FF2B5EF4-FFF2-40B4-BE49-F238E27FC236}">
                <a16:creationId xmlns:a16="http://schemas.microsoft.com/office/drawing/2014/main" id="{4BE93973-FD34-39D4-4458-CFE9AAA24354}"/>
              </a:ext>
            </a:extLst>
          </p:cNvPr>
          <p:cNvSpPr/>
          <p:nvPr/>
        </p:nvSpPr>
        <p:spPr>
          <a:xfrm>
            <a:off x="4287063" y="5854579"/>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#910F06</a:t>
            </a:r>
          </a:p>
        </p:txBody>
      </p:sp>
      <p:sp>
        <p:nvSpPr>
          <p:cNvPr id="8" name="Rechteck 7">
            <a:extLst>
              <a:ext uri="{FF2B5EF4-FFF2-40B4-BE49-F238E27FC236}">
                <a16:creationId xmlns:a16="http://schemas.microsoft.com/office/drawing/2014/main" id="{562F4A3E-EDB8-54EE-C268-D4D4C9114488}"/>
              </a:ext>
              <a:ext uri="{C183D7F6-B498-43B3-948B-1728B52AA6E4}">
                <adec:decorative xmlns:adec="http://schemas.microsoft.com/office/drawing/2017/decorative" val="1"/>
              </a:ext>
            </a:extLst>
          </p:cNvPr>
          <p:cNvSpPr/>
          <p:nvPr/>
        </p:nvSpPr>
        <p:spPr>
          <a:xfrm>
            <a:off x="4287062" y="1664488"/>
            <a:ext cx="1728000" cy="172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solidFill>
                <a:schemeClr val="tx1"/>
              </a:solidFill>
            </a:endParaRPr>
          </a:p>
        </p:txBody>
      </p:sp>
      <p:sp>
        <p:nvSpPr>
          <p:cNvPr id="9" name="Rechteck 8">
            <a:extLst>
              <a:ext uri="{FF2B5EF4-FFF2-40B4-BE49-F238E27FC236}">
                <a16:creationId xmlns:a16="http://schemas.microsoft.com/office/drawing/2014/main" id="{FFE54E7B-03AD-DEFD-DDA9-131DBD144E07}"/>
              </a:ext>
              <a:ext uri="{C183D7F6-B498-43B3-948B-1728B52AA6E4}">
                <adec:decorative xmlns:adec="http://schemas.microsoft.com/office/drawing/2017/decorative" val="1"/>
              </a:ext>
            </a:extLst>
          </p:cNvPr>
          <p:cNvSpPr/>
          <p:nvPr/>
        </p:nvSpPr>
        <p:spPr>
          <a:xfrm>
            <a:off x="565632" y="4123571"/>
            <a:ext cx="1728000" cy="172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39" name="Rechteck: abgerundete Ecken 38">
            <a:extLst>
              <a:ext uri="{FF2B5EF4-FFF2-40B4-BE49-F238E27FC236}">
                <a16:creationId xmlns:a16="http://schemas.microsoft.com/office/drawing/2014/main" id="{769AE2BB-7E8D-9985-119F-36AD24AAC184}"/>
              </a:ext>
              <a:ext uri="{C183D7F6-B498-43B3-948B-1728B52AA6E4}">
                <adec:decorative xmlns:adec="http://schemas.microsoft.com/office/drawing/2017/decorative" val="1"/>
              </a:ext>
            </a:extLst>
          </p:cNvPr>
          <p:cNvSpPr/>
          <p:nvPr/>
        </p:nvSpPr>
        <p:spPr>
          <a:xfrm>
            <a:off x="378669" y="1505763"/>
            <a:ext cx="5861542" cy="2273280"/>
          </a:xfrm>
          <a:prstGeom prst="roundRect">
            <a:avLst>
              <a:gd name="adj" fmla="val 8974"/>
            </a:avLst>
          </a:prstGeom>
          <a:noFill/>
          <a:ln w="12700">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D2BA5C97-63B6-DD68-09CE-77EFD5A56B5F}"/>
              </a:ext>
              <a:ext uri="{C183D7F6-B498-43B3-948B-1728B52AA6E4}">
                <adec:decorative xmlns:adec="http://schemas.microsoft.com/office/drawing/2017/decorative" val="1"/>
              </a:ext>
            </a:extLst>
          </p:cNvPr>
          <p:cNvSpPr/>
          <p:nvPr/>
        </p:nvSpPr>
        <p:spPr>
          <a:xfrm>
            <a:off x="4287062" y="4123571"/>
            <a:ext cx="1728000" cy="172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38" name="Rechteck 37">
            <a:extLst>
              <a:ext uri="{FF2B5EF4-FFF2-40B4-BE49-F238E27FC236}">
                <a16:creationId xmlns:a16="http://schemas.microsoft.com/office/drawing/2014/main" id="{2BD0F66C-F2F3-537B-72F4-68E108D394A1}"/>
              </a:ext>
            </a:extLst>
          </p:cNvPr>
          <p:cNvSpPr/>
          <p:nvPr/>
        </p:nvSpPr>
        <p:spPr>
          <a:xfrm>
            <a:off x="8023061" y="2261951"/>
            <a:ext cx="3917754" cy="5401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a:solidFill>
                  <a:schemeClr val="tx1"/>
                </a:solidFill>
              </a:rPr>
              <a:t>Akzentfarben in der Designfarbpalette:</a:t>
            </a:r>
          </a:p>
        </p:txBody>
      </p:sp>
      <p:pic>
        <p:nvPicPr>
          <p:cNvPr id="13" name="Grafik 12" descr="Screenshot der Designfarbpalette von NESIS in einem Farbmenü von PowerPoint. Markiert sind die letzten 6 Farben der obersten Palettenzeile.">
            <a:extLst>
              <a:ext uri="{FF2B5EF4-FFF2-40B4-BE49-F238E27FC236}">
                <a16:creationId xmlns:a16="http://schemas.microsoft.com/office/drawing/2014/main" id="{9E28E343-40CF-1992-8AF8-07E6BC17DD1C}"/>
              </a:ext>
            </a:extLst>
          </p:cNvPr>
          <p:cNvPicPr>
            <a:picLocks noChangeAspect="1"/>
          </p:cNvPicPr>
          <p:nvPr/>
        </p:nvPicPr>
        <p:blipFill>
          <a:blip r:embed="rId3"/>
          <a:stretch>
            <a:fillRect/>
          </a:stretch>
        </p:blipFill>
        <p:spPr>
          <a:xfrm>
            <a:off x="8025195" y="2889454"/>
            <a:ext cx="3578224" cy="2462850"/>
          </a:xfrm>
          <a:prstGeom prst="rect">
            <a:avLst/>
          </a:prstGeom>
        </p:spPr>
      </p:pic>
      <p:sp>
        <p:nvSpPr>
          <p:cNvPr id="26" name="Rechteck: abgerundete Ecken 25">
            <a:extLst>
              <a:ext uri="{FF2B5EF4-FFF2-40B4-BE49-F238E27FC236}">
                <a16:creationId xmlns:a16="http://schemas.microsoft.com/office/drawing/2014/main" id="{07BD72E2-79AA-7E95-B936-1BC76E02FFCE}"/>
              </a:ext>
              <a:ext uri="{C183D7F6-B498-43B3-948B-1728B52AA6E4}">
                <adec:decorative xmlns:adec="http://schemas.microsoft.com/office/drawing/2017/decorative" val="1"/>
              </a:ext>
            </a:extLst>
          </p:cNvPr>
          <p:cNvSpPr/>
          <p:nvPr/>
        </p:nvSpPr>
        <p:spPr>
          <a:xfrm>
            <a:off x="9432717" y="3254985"/>
            <a:ext cx="2239021" cy="401822"/>
          </a:xfrm>
          <a:prstGeom prst="roundRect">
            <a:avLst/>
          </a:prstGeom>
          <a:noFill/>
          <a:ln w="12700">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Fußzeilenplatzhalter 19">
            <a:extLst>
              <a:ext uri="{FF2B5EF4-FFF2-40B4-BE49-F238E27FC236}">
                <a16:creationId xmlns:a16="http://schemas.microsoft.com/office/drawing/2014/main" id="{1E402E63-F929-2825-06BB-3D67FC86FFAC}"/>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21" name="Foliennummernplatzhalter 20">
            <a:extLst>
              <a:ext uri="{FF2B5EF4-FFF2-40B4-BE49-F238E27FC236}">
                <a16:creationId xmlns:a16="http://schemas.microsoft.com/office/drawing/2014/main" id="{FC22311E-EA0A-C9A6-3F0D-C7202A6DCB21}"/>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5</a:t>
            </a:fld>
            <a:endParaRPr lang="de-DE"/>
          </a:p>
        </p:txBody>
      </p:sp>
    </p:spTree>
    <p:extLst>
      <p:ext uri="{BB962C8B-B14F-4D97-AF65-F5344CB8AC3E}">
        <p14:creationId xmlns:p14="http://schemas.microsoft.com/office/powerpoint/2010/main" val="1698770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F20352-DDB0-0BB9-96F5-174C4F35D571}"/>
              </a:ext>
            </a:extLst>
          </p:cNvPr>
          <p:cNvSpPr>
            <a:spLocks noGrp="1"/>
          </p:cNvSpPr>
          <p:nvPr>
            <p:ph type="title"/>
          </p:nvPr>
        </p:nvSpPr>
        <p:spPr/>
        <p:txBody>
          <a:bodyPr/>
          <a:lstStyle/>
          <a:p>
            <a:r>
              <a:rPr lang="de-DE"/>
              <a:t>Unterscheidbarkeit der Akzentfarben für Farbenfehlsichtige</a:t>
            </a:r>
          </a:p>
        </p:txBody>
      </p:sp>
      <p:sp>
        <p:nvSpPr>
          <p:cNvPr id="3" name="Fußzeilenplatzhalter 2">
            <a:extLst>
              <a:ext uri="{FF2B5EF4-FFF2-40B4-BE49-F238E27FC236}">
                <a16:creationId xmlns:a16="http://schemas.microsoft.com/office/drawing/2014/main" id="{9FF4982F-6E46-CAFB-C5A9-6C60014D74A3}"/>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4" name="Foliennummernplatzhalter 3">
            <a:extLst>
              <a:ext uri="{FF2B5EF4-FFF2-40B4-BE49-F238E27FC236}">
                <a16:creationId xmlns:a16="http://schemas.microsoft.com/office/drawing/2014/main" id="{E9186C4B-2355-D24F-945D-A474FB32ABDE}"/>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6</a:t>
            </a:fld>
            <a:endParaRPr lang="de-DE"/>
          </a:p>
        </p:txBody>
      </p:sp>
      <p:pic>
        <p:nvPicPr>
          <p:cNvPr id="6" name="Grafik 5" descr="Screenshot: Testergebnis Adobe Color Blindness Simulator">
            <a:extLst>
              <a:ext uri="{FF2B5EF4-FFF2-40B4-BE49-F238E27FC236}">
                <a16:creationId xmlns:a16="http://schemas.microsoft.com/office/drawing/2014/main" id="{CE84BEDF-41DB-5FCA-EDC8-8300A404855B}"/>
              </a:ext>
            </a:extLst>
          </p:cNvPr>
          <p:cNvPicPr>
            <a:picLocks noChangeAspect="1"/>
          </p:cNvPicPr>
          <p:nvPr/>
        </p:nvPicPr>
        <p:blipFill>
          <a:blip r:embed="rId2"/>
          <a:stretch>
            <a:fillRect/>
          </a:stretch>
        </p:blipFill>
        <p:spPr>
          <a:xfrm>
            <a:off x="1561300" y="1354796"/>
            <a:ext cx="9221800" cy="4758008"/>
          </a:xfrm>
          <a:prstGeom prst="rect">
            <a:avLst/>
          </a:prstGeom>
        </p:spPr>
      </p:pic>
      <p:sp>
        <p:nvSpPr>
          <p:cNvPr id="7" name="Rechteck: abgerundete Ecken 6">
            <a:extLst>
              <a:ext uri="{FF2B5EF4-FFF2-40B4-BE49-F238E27FC236}">
                <a16:creationId xmlns:a16="http://schemas.microsoft.com/office/drawing/2014/main" id="{3493FEF7-EDB5-B755-18FE-AC9AEFA3BEFD}"/>
              </a:ext>
              <a:ext uri="{C183D7F6-B498-43B3-948B-1728B52AA6E4}">
                <adec:decorative xmlns:adec="http://schemas.microsoft.com/office/drawing/2017/decorative" val="1"/>
              </a:ext>
            </a:extLst>
          </p:cNvPr>
          <p:cNvSpPr/>
          <p:nvPr/>
        </p:nvSpPr>
        <p:spPr>
          <a:xfrm>
            <a:off x="1520944" y="3168731"/>
            <a:ext cx="1968081" cy="361763"/>
          </a:xfrm>
          <a:prstGeom prst="roundRect">
            <a:avLst/>
          </a:prstGeom>
          <a:noFill/>
          <a:ln w="12700">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 name="Gerade Verbindung mit Pfeil 7">
            <a:extLst>
              <a:ext uri="{FF2B5EF4-FFF2-40B4-BE49-F238E27FC236}">
                <a16:creationId xmlns:a16="http://schemas.microsoft.com/office/drawing/2014/main" id="{62DEAA12-6085-82B7-148C-0621F83F4474}"/>
              </a:ext>
              <a:ext uri="{C183D7F6-B498-43B3-948B-1728B52AA6E4}">
                <adec:decorative xmlns:adec="http://schemas.microsoft.com/office/drawing/2017/decorative" val="1"/>
              </a:ext>
            </a:extLst>
          </p:cNvPr>
          <p:cNvCxnSpPr/>
          <p:nvPr/>
        </p:nvCxnSpPr>
        <p:spPr>
          <a:xfrm>
            <a:off x="1065367" y="3335885"/>
            <a:ext cx="455577" cy="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67550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73D79E8-4D82-B052-6F64-9CEF11F1695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AD57AB5-8DC1-A480-FBAD-1B31C386FF32}"/>
              </a:ext>
              <a:ext uri="{C183D7F6-B498-43B3-948B-1728B52AA6E4}">
                <adec:decorative xmlns:adec="http://schemas.microsoft.com/office/drawing/2017/decorative" val="0"/>
              </a:ext>
            </a:extLst>
          </p:cNvPr>
          <p:cNvSpPr>
            <a:spLocks noGrp="1"/>
          </p:cNvSpPr>
          <p:nvPr>
            <p:ph type="title"/>
          </p:nvPr>
        </p:nvSpPr>
        <p:spPr>
          <a:xfrm>
            <a:off x="574674" y="328896"/>
            <a:ext cx="11041063" cy="572392"/>
          </a:xfrm>
        </p:spPr>
        <p:txBody>
          <a:bodyPr/>
          <a:lstStyle/>
          <a:p>
            <a:r>
              <a:rPr lang="de-DE"/>
              <a:t>Empfohlene Textfarbe auf farbigen Flächen</a:t>
            </a:r>
          </a:p>
        </p:txBody>
      </p:sp>
      <p:sp>
        <p:nvSpPr>
          <p:cNvPr id="31" name="Textplatzhalter 11">
            <a:extLst>
              <a:ext uri="{FF2B5EF4-FFF2-40B4-BE49-F238E27FC236}">
                <a16:creationId xmlns:a16="http://schemas.microsoft.com/office/drawing/2014/main" id="{CFF0FC76-BBEC-7190-54AB-8746C4B4AB1F}"/>
              </a:ext>
            </a:extLst>
          </p:cNvPr>
          <p:cNvSpPr txBox="1">
            <a:spLocks/>
          </p:cNvSpPr>
          <p:nvPr/>
        </p:nvSpPr>
        <p:spPr>
          <a:xfrm>
            <a:off x="503458" y="3729038"/>
            <a:ext cx="4855195" cy="1912379"/>
          </a:xfrm>
          <a:prstGeom prst="rect">
            <a:avLst/>
          </a:prstGeom>
        </p:spPr>
        <p:txBody>
          <a:bodyPr anchor="t"/>
          <a:lstStyle>
            <a:lvl1pPr marL="0" indent="0" algn="l" defTabSz="914400" rtl="0" eaLnBrk="1" latinLnBrk="0" hangingPunct="1">
              <a:lnSpc>
                <a:spcPct val="120000"/>
              </a:lnSpc>
              <a:spcBef>
                <a:spcPts val="1200"/>
              </a:spcBef>
              <a:buFont typeface="Arial" panose="020B0604020202020204" pitchFamily="34" charset="0"/>
              <a:buNone/>
              <a:defRPr sz="2400" kern="1200">
                <a:solidFill>
                  <a:schemeClr val="tx1"/>
                </a:solidFill>
                <a:latin typeface="+mn-lt"/>
                <a:ea typeface="+mn-ea"/>
                <a:cs typeface="+mn-cs"/>
              </a:defRPr>
            </a:lvl1pPr>
            <a:lvl2pPr marL="538163" indent="-271463" algn="l" defTabSz="914400" rtl="0" eaLnBrk="1" latinLnBrk="0" hangingPunct="1">
              <a:lnSpc>
                <a:spcPct val="120000"/>
              </a:lnSpc>
              <a:spcBef>
                <a:spcPts val="1200"/>
              </a:spcBef>
              <a:buFont typeface="Symbol" panose="05050102010706020507" pitchFamily="18" charset="2"/>
              <a:buChar char="-"/>
              <a:defRPr sz="2400" kern="1200">
                <a:solidFill>
                  <a:schemeClr val="tx1"/>
                </a:solidFill>
                <a:latin typeface="+mn-lt"/>
                <a:ea typeface="+mn-ea"/>
                <a:cs typeface="+mn-cs"/>
              </a:defRPr>
            </a:lvl2pPr>
            <a:lvl3pPr marL="808038" indent="-269875" algn="l" defTabSz="914400" rtl="0" eaLnBrk="1" latinLnBrk="0" hangingPunct="1">
              <a:lnSpc>
                <a:spcPct val="120000"/>
              </a:lnSpc>
              <a:spcBef>
                <a:spcPts val="1200"/>
              </a:spcBef>
              <a:buFont typeface="Symbol" panose="05050102010706020507" pitchFamily="18" charset="2"/>
              <a:buChar char="-"/>
              <a:defRPr sz="2400" kern="1200">
                <a:solidFill>
                  <a:schemeClr val="tx1"/>
                </a:solidFill>
                <a:latin typeface="+mn-lt"/>
                <a:ea typeface="+mn-ea"/>
                <a:cs typeface="+mn-cs"/>
              </a:defRPr>
            </a:lvl3pPr>
            <a:lvl4pPr marL="1074738" indent="-266700" algn="l" defTabSz="914400" rtl="0" eaLnBrk="1" latinLnBrk="0" hangingPunct="1">
              <a:lnSpc>
                <a:spcPct val="120000"/>
              </a:lnSpc>
              <a:spcBef>
                <a:spcPts val="1200"/>
              </a:spcBef>
              <a:buFont typeface="Symbol" panose="05050102010706020507" pitchFamily="18" charset="2"/>
              <a:buChar char="-"/>
              <a:defRPr sz="2400" kern="1200">
                <a:solidFill>
                  <a:schemeClr val="tx1"/>
                </a:solidFill>
                <a:latin typeface="+mn-lt"/>
                <a:ea typeface="+mn-ea"/>
                <a:cs typeface="+mn-cs"/>
              </a:defRPr>
            </a:lvl4pPr>
            <a:lvl5pPr marL="1346200" indent="-271463" algn="l" defTabSz="914400" rtl="0" eaLnBrk="1" latinLnBrk="0" hangingPunct="1">
              <a:lnSpc>
                <a:spcPct val="120000"/>
              </a:lnSpc>
              <a:spcBef>
                <a:spcPts val="1200"/>
              </a:spcBef>
              <a:buFont typeface="Symbol" panose="05050102010706020507" pitchFamily="18" charset="2"/>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de-DE" sz="2000"/>
              <a:t>Grundlage der Empfehlung sind die Kontrastanforderungen der Web Content Accessibility Guidelines (WCAG). Danach sollte das </a:t>
            </a:r>
            <a:r>
              <a:rPr lang="de-DE" sz="2000" b="1"/>
              <a:t>Kontrastverhältnis bei Text mindestens 4,5:1 </a:t>
            </a:r>
            <a:r>
              <a:rPr lang="de-DE" sz="2000"/>
              <a:t>betragen. </a:t>
            </a:r>
          </a:p>
        </p:txBody>
      </p:sp>
      <p:sp>
        <p:nvSpPr>
          <p:cNvPr id="20" name="Rechteck 19">
            <a:extLst>
              <a:ext uri="{FF2B5EF4-FFF2-40B4-BE49-F238E27FC236}">
                <a16:creationId xmlns:a16="http://schemas.microsoft.com/office/drawing/2014/main" id="{4AF33250-50C8-5AD1-BCDC-45A89DDFA2FB}"/>
              </a:ext>
            </a:extLst>
          </p:cNvPr>
          <p:cNvSpPr/>
          <p:nvPr/>
        </p:nvSpPr>
        <p:spPr>
          <a:xfrm>
            <a:off x="6167438" y="2555992"/>
            <a:ext cx="1720851" cy="152571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bg1"/>
                </a:solidFill>
              </a:rPr>
              <a:t>Weißer Text</a:t>
            </a:r>
          </a:p>
          <a:p>
            <a:pPr algn="ctr"/>
            <a:r>
              <a:rPr lang="de-DE" sz="2000">
                <a:solidFill>
                  <a:schemeClr val="bg1"/>
                </a:solidFill>
              </a:rPr>
              <a:t>8,1:1</a:t>
            </a:r>
          </a:p>
        </p:txBody>
      </p:sp>
      <p:sp>
        <p:nvSpPr>
          <p:cNvPr id="21" name="Rechteck 20">
            <a:extLst>
              <a:ext uri="{FF2B5EF4-FFF2-40B4-BE49-F238E27FC236}">
                <a16:creationId xmlns:a16="http://schemas.microsoft.com/office/drawing/2014/main" id="{463FC94D-5F37-B88C-1626-3C19E7669114}"/>
              </a:ext>
            </a:extLst>
          </p:cNvPr>
          <p:cNvSpPr/>
          <p:nvPr/>
        </p:nvSpPr>
        <p:spPr>
          <a:xfrm>
            <a:off x="8031959" y="2555992"/>
            <a:ext cx="1720851" cy="152571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tx1"/>
                </a:solidFill>
              </a:rPr>
              <a:t>Schwarzer Text</a:t>
            </a:r>
          </a:p>
          <a:p>
            <a:pPr algn="ctr"/>
            <a:r>
              <a:rPr lang="de-DE" sz="2000">
                <a:solidFill>
                  <a:schemeClr val="tx1"/>
                </a:solidFill>
              </a:rPr>
              <a:t>10,7:1</a:t>
            </a:r>
          </a:p>
        </p:txBody>
      </p:sp>
      <p:sp>
        <p:nvSpPr>
          <p:cNvPr id="22" name="Rechteck 21">
            <a:extLst>
              <a:ext uri="{FF2B5EF4-FFF2-40B4-BE49-F238E27FC236}">
                <a16:creationId xmlns:a16="http://schemas.microsoft.com/office/drawing/2014/main" id="{95DA9BCC-C619-6AE2-9EBB-4C2EF3FA789E}"/>
              </a:ext>
            </a:extLst>
          </p:cNvPr>
          <p:cNvSpPr/>
          <p:nvPr/>
        </p:nvSpPr>
        <p:spPr>
          <a:xfrm>
            <a:off x="9895524" y="2555992"/>
            <a:ext cx="1720851" cy="152571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bg1"/>
                </a:solidFill>
              </a:rPr>
              <a:t>Weißer Text</a:t>
            </a:r>
          </a:p>
          <a:p>
            <a:pPr algn="ctr"/>
            <a:r>
              <a:rPr lang="de-DE" sz="2000">
                <a:solidFill>
                  <a:schemeClr val="bg1"/>
                </a:solidFill>
              </a:rPr>
              <a:t>7,3:1</a:t>
            </a:r>
          </a:p>
        </p:txBody>
      </p:sp>
      <p:sp>
        <p:nvSpPr>
          <p:cNvPr id="25" name="Rechteck 24">
            <a:extLst>
              <a:ext uri="{FF2B5EF4-FFF2-40B4-BE49-F238E27FC236}">
                <a16:creationId xmlns:a16="http://schemas.microsoft.com/office/drawing/2014/main" id="{1F7D532F-4797-3738-6AE1-1B3F35575CA5}"/>
              </a:ext>
            </a:extLst>
          </p:cNvPr>
          <p:cNvSpPr/>
          <p:nvPr/>
        </p:nvSpPr>
        <p:spPr>
          <a:xfrm>
            <a:off x="6174426" y="4259263"/>
            <a:ext cx="1720851" cy="152571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bg1"/>
                </a:solidFill>
              </a:rPr>
              <a:t>Weißer Text</a:t>
            </a:r>
          </a:p>
          <a:p>
            <a:pPr algn="ctr"/>
            <a:r>
              <a:rPr lang="de-DE" sz="2000">
                <a:solidFill>
                  <a:schemeClr val="bg1"/>
                </a:solidFill>
              </a:rPr>
              <a:t>4,9:1</a:t>
            </a:r>
          </a:p>
        </p:txBody>
      </p:sp>
      <p:sp>
        <p:nvSpPr>
          <p:cNvPr id="24" name="Rechteck 23">
            <a:extLst>
              <a:ext uri="{FF2B5EF4-FFF2-40B4-BE49-F238E27FC236}">
                <a16:creationId xmlns:a16="http://schemas.microsoft.com/office/drawing/2014/main" id="{ABB37E61-089E-03A6-6A35-C2F1EB6F7D9D}"/>
              </a:ext>
            </a:extLst>
          </p:cNvPr>
          <p:cNvSpPr/>
          <p:nvPr/>
        </p:nvSpPr>
        <p:spPr>
          <a:xfrm>
            <a:off x="8037507" y="4259263"/>
            <a:ext cx="1720851" cy="1525717"/>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tx1"/>
                </a:solidFill>
              </a:rPr>
              <a:t>Schwarzer Text</a:t>
            </a:r>
          </a:p>
          <a:p>
            <a:pPr algn="ctr"/>
            <a:r>
              <a:rPr lang="de-DE" sz="2000">
                <a:solidFill>
                  <a:schemeClr val="tx1"/>
                </a:solidFill>
              </a:rPr>
              <a:t>14,1:1</a:t>
            </a:r>
          </a:p>
        </p:txBody>
      </p:sp>
      <p:sp>
        <p:nvSpPr>
          <p:cNvPr id="23" name="Rechteck 22">
            <a:extLst>
              <a:ext uri="{FF2B5EF4-FFF2-40B4-BE49-F238E27FC236}">
                <a16:creationId xmlns:a16="http://schemas.microsoft.com/office/drawing/2014/main" id="{88775A78-A537-B6E2-4444-EB56EE06CB89}"/>
              </a:ext>
            </a:extLst>
          </p:cNvPr>
          <p:cNvSpPr/>
          <p:nvPr/>
        </p:nvSpPr>
        <p:spPr>
          <a:xfrm>
            <a:off x="9897113" y="4259263"/>
            <a:ext cx="1720851" cy="1525717"/>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bg1"/>
                </a:solidFill>
              </a:rPr>
              <a:t>Weißer Text</a:t>
            </a:r>
          </a:p>
          <a:p>
            <a:pPr algn="ctr"/>
            <a:r>
              <a:rPr lang="de-DE" sz="2000">
                <a:solidFill>
                  <a:schemeClr val="bg1"/>
                </a:solidFill>
              </a:rPr>
              <a:t>7,3:1</a:t>
            </a:r>
          </a:p>
        </p:txBody>
      </p:sp>
      <p:sp>
        <p:nvSpPr>
          <p:cNvPr id="5" name="Fußzeilenplatzhalter 4">
            <a:extLst>
              <a:ext uri="{FF2B5EF4-FFF2-40B4-BE49-F238E27FC236}">
                <a16:creationId xmlns:a16="http://schemas.microsoft.com/office/drawing/2014/main" id="{F3568345-CDF7-664F-9544-F27DF9496167}"/>
              </a:ext>
            </a:extLst>
          </p:cNvPr>
          <p:cNvSpPr>
            <a:spLocks noGrp="1"/>
          </p:cNvSpPr>
          <p:nvPr>
            <p:ph type="ftr" sz="quarter" idx="11"/>
          </p:nvPr>
        </p:nvSpPr>
        <p:spPr/>
        <p:txBody>
          <a:bodyPr/>
          <a:lstStyle/>
          <a:p>
            <a:pPr algn="r"/>
            <a:r>
              <a:rPr lang="de-DE"/>
              <a:t>NESIS  |  </a:t>
            </a:r>
          </a:p>
        </p:txBody>
      </p:sp>
      <p:sp>
        <p:nvSpPr>
          <p:cNvPr id="6" name="Foliennummernplatzhalter 5">
            <a:extLst>
              <a:ext uri="{FF2B5EF4-FFF2-40B4-BE49-F238E27FC236}">
                <a16:creationId xmlns:a16="http://schemas.microsoft.com/office/drawing/2014/main" id="{1BEA691A-9833-0649-5576-275DA703D73C}"/>
              </a:ext>
            </a:extLst>
          </p:cNvPr>
          <p:cNvSpPr>
            <a:spLocks noGrp="1"/>
          </p:cNvSpPr>
          <p:nvPr>
            <p:ph type="sldNum" sz="quarter" idx="12"/>
          </p:nvPr>
        </p:nvSpPr>
        <p:spPr/>
        <p:txBody>
          <a:bodyPr/>
          <a:lstStyle/>
          <a:p>
            <a:pPr algn="ctr"/>
            <a:fld id="{37C8EFD0-3149-4D94-9B5E-42574A1C729F}" type="slidenum">
              <a:rPr lang="de-DE" smtClean="0"/>
              <a:pPr algn="ctr"/>
              <a:t>7</a:t>
            </a:fld>
            <a:endParaRPr lang="de-DE"/>
          </a:p>
        </p:txBody>
      </p:sp>
    </p:spTree>
    <p:extLst>
      <p:ext uri="{BB962C8B-B14F-4D97-AF65-F5344CB8AC3E}">
        <p14:creationId xmlns:p14="http://schemas.microsoft.com/office/powerpoint/2010/main" val="29486652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D8DF25-48E0-9BF0-48BC-2AAF7D04696A}"/>
              </a:ext>
            </a:extLst>
          </p:cNvPr>
          <p:cNvSpPr>
            <a:spLocks noGrp="1"/>
          </p:cNvSpPr>
          <p:nvPr>
            <p:ph type="title"/>
          </p:nvPr>
        </p:nvSpPr>
        <p:spPr/>
        <p:txBody>
          <a:bodyPr/>
          <a:lstStyle/>
          <a:p>
            <a:r>
              <a:rPr lang="de-DE"/>
              <a:t>Kopiervorlagen: Formen mit Text</a:t>
            </a:r>
          </a:p>
        </p:txBody>
      </p:sp>
      <p:sp>
        <p:nvSpPr>
          <p:cNvPr id="5" name="Rechteck 4">
            <a:extLst>
              <a:ext uri="{FF2B5EF4-FFF2-40B4-BE49-F238E27FC236}">
                <a16:creationId xmlns:a16="http://schemas.microsoft.com/office/drawing/2014/main" id="{1AE19D19-5099-CF20-B933-1C3CC4279115}"/>
              </a:ext>
              <a:ext uri="{C183D7F6-B498-43B3-948B-1728B52AA6E4}">
                <adec:decorative xmlns:adec="http://schemas.microsoft.com/office/drawing/2017/decorative" val="0"/>
              </a:ext>
            </a:extLst>
          </p:cNvPr>
          <p:cNvSpPr/>
          <p:nvPr/>
        </p:nvSpPr>
        <p:spPr>
          <a:xfrm>
            <a:off x="585690" y="1722050"/>
            <a:ext cx="3564000" cy="514738"/>
          </a:xfrm>
          <a:prstGeom prst="rect">
            <a:avLst/>
          </a:prstGeom>
          <a:solidFill>
            <a:schemeClr val="accent1"/>
          </a:solid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spAutoFit/>
          </a:bodyPr>
          <a:lstStyle/>
          <a:p>
            <a:r>
              <a:rPr lang="de-DE" sz="2400"/>
              <a:t>Weißer Text</a:t>
            </a:r>
            <a:endParaRPr lang="de-DE" sz="2400" dirty="0"/>
          </a:p>
        </p:txBody>
      </p:sp>
      <p:sp>
        <p:nvSpPr>
          <p:cNvPr id="6" name="Rechteck 5">
            <a:extLst>
              <a:ext uri="{FF2B5EF4-FFF2-40B4-BE49-F238E27FC236}">
                <a16:creationId xmlns:a16="http://schemas.microsoft.com/office/drawing/2014/main" id="{3C00F2D9-6E7C-DF9C-D9FB-E2AA4095B966}"/>
              </a:ext>
              <a:ext uri="{C183D7F6-B498-43B3-948B-1728B52AA6E4}">
                <adec:decorative xmlns:adec="http://schemas.microsoft.com/office/drawing/2017/decorative" val="0"/>
              </a:ext>
            </a:extLst>
          </p:cNvPr>
          <p:cNvSpPr/>
          <p:nvPr/>
        </p:nvSpPr>
        <p:spPr>
          <a:xfrm>
            <a:off x="585690" y="2365763"/>
            <a:ext cx="3564000" cy="1878013"/>
          </a:xfrm>
          <a:prstGeom prst="rect">
            <a:avLst/>
          </a:prstGeom>
          <a:solidFill>
            <a:schemeClr val="accent1">
              <a:lumMod val="20000"/>
              <a:lumOff val="80000"/>
            </a:schemeClr>
          </a:solid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nchorCtr="0"/>
          <a:lstStyle/>
          <a:p>
            <a:r>
              <a:rPr lang="de-DE" sz="2400" dirty="0">
                <a:solidFill>
                  <a:schemeClr val="tx1"/>
                </a:solidFill>
              </a:rPr>
              <a:t>Schwarzer Text</a:t>
            </a:r>
          </a:p>
        </p:txBody>
      </p:sp>
      <p:sp>
        <p:nvSpPr>
          <p:cNvPr id="11" name="Ellipse 10">
            <a:extLst>
              <a:ext uri="{FF2B5EF4-FFF2-40B4-BE49-F238E27FC236}">
                <a16:creationId xmlns:a16="http://schemas.microsoft.com/office/drawing/2014/main" id="{45A3966A-0D99-FC0B-D64B-109F1FFC6D76}"/>
              </a:ext>
              <a:ext uri="{C183D7F6-B498-43B3-948B-1728B52AA6E4}">
                <adec:decorative xmlns:adec="http://schemas.microsoft.com/office/drawing/2017/decorative" val="0"/>
              </a:ext>
            </a:extLst>
          </p:cNvPr>
          <p:cNvSpPr>
            <a:spLocks noChangeAspect="1"/>
          </p:cNvSpPr>
          <p:nvPr/>
        </p:nvSpPr>
        <p:spPr>
          <a:xfrm>
            <a:off x="1025921" y="3413513"/>
            <a:ext cx="2683539" cy="2683539"/>
          </a:xfrm>
          <a:prstGeom prst="ellipse">
            <a:avLst/>
          </a:prstGeom>
          <a:solidFill>
            <a:schemeClr val="accent1"/>
          </a:solid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110000"/>
              </a:lnSpc>
              <a:spcBef>
                <a:spcPts val="1200"/>
              </a:spcBef>
            </a:pPr>
            <a:r>
              <a:rPr lang="de-DE" sz="2400">
                <a:solidFill>
                  <a:schemeClr val="bg1"/>
                </a:solidFill>
              </a:rPr>
              <a:t>Weißer Text</a:t>
            </a:r>
            <a:endParaRPr lang="de-DE" sz="2400" dirty="0">
              <a:solidFill>
                <a:schemeClr val="bg1"/>
              </a:solidFill>
            </a:endParaRPr>
          </a:p>
        </p:txBody>
      </p:sp>
      <p:sp>
        <p:nvSpPr>
          <p:cNvPr id="14" name="Rechteck 13">
            <a:extLst>
              <a:ext uri="{FF2B5EF4-FFF2-40B4-BE49-F238E27FC236}">
                <a16:creationId xmlns:a16="http://schemas.microsoft.com/office/drawing/2014/main" id="{40223CB4-16E3-5046-7005-C811E4099223}"/>
              </a:ext>
              <a:ext uri="{C183D7F6-B498-43B3-948B-1728B52AA6E4}">
                <adec:decorative xmlns:adec="http://schemas.microsoft.com/office/drawing/2017/decorative" val="0"/>
              </a:ext>
            </a:extLst>
          </p:cNvPr>
          <p:cNvSpPr/>
          <p:nvPr/>
        </p:nvSpPr>
        <p:spPr>
          <a:xfrm>
            <a:off x="4314000" y="1722050"/>
            <a:ext cx="3564000" cy="514738"/>
          </a:xfrm>
          <a:prstGeom prst="rect">
            <a:avLst/>
          </a:prstGeom>
          <a:solidFill>
            <a:schemeClr val="accent3"/>
          </a:solid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spAutoFit/>
          </a:bodyPr>
          <a:lstStyle/>
          <a:p>
            <a:r>
              <a:rPr lang="de-DE" sz="2400"/>
              <a:t>Weißer Text</a:t>
            </a:r>
            <a:endParaRPr lang="de-DE" sz="2400" dirty="0"/>
          </a:p>
        </p:txBody>
      </p:sp>
      <p:sp>
        <p:nvSpPr>
          <p:cNvPr id="15" name="Rechteck 14">
            <a:extLst>
              <a:ext uri="{FF2B5EF4-FFF2-40B4-BE49-F238E27FC236}">
                <a16:creationId xmlns:a16="http://schemas.microsoft.com/office/drawing/2014/main" id="{2D90A166-462E-577D-9710-B7EAC35EC36B}"/>
              </a:ext>
              <a:ext uri="{C183D7F6-B498-43B3-948B-1728B52AA6E4}">
                <adec:decorative xmlns:adec="http://schemas.microsoft.com/office/drawing/2017/decorative" val="0"/>
              </a:ext>
            </a:extLst>
          </p:cNvPr>
          <p:cNvSpPr/>
          <p:nvPr/>
        </p:nvSpPr>
        <p:spPr>
          <a:xfrm>
            <a:off x="4314000" y="2365763"/>
            <a:ext cx="3564000" cy="1878013"/>
          </a:xfrm>
          <a:prstGeom prst="rect">
            <a:avLst/>
          </a:prstGeom>
          <a:solidFill>
            <a:schemeClr val="accent3">
              <a:lumMod val="20000"/>
              <a:lumOff val="80000"/>
            </a:schemeClr>
          </a:solidFill>
          <a:ln w="127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nchorCtr="0"/>
          <a:lstStyle/>
          <a:p>
            <a:r>
              <a:rPr lang="de-DE" sz="2400" dirty="0">
                <a:solidFill>
                  <a:schemeClr val="tx1"/>
                </a:solidFill>
              </a:rPr>
              <a:t>Schwarzer Text</a:t>
            </a:r>
          </a:p>
        </p:txBody>
      </p:sp>
      <p:sp>
        <p:nvSpPr>
          <p:cNvPr id="16" name="Ellipse 15">
            <a:extLst>
              <a:ext uri="{FF2B5EF4-FFF2-40B4-BE49-F238E27FC236}">
                <a16:creationId xmlns:a16="http://schemas.microsoft.com/office/drawing/2014/main" id="{A20D5E9E-E454-2523-70FE-AB889207CA78}"/>
              </a:ext>
              <a:ext uri="{C183D7F6-B498-43B3-948B-1728B52AA6E4}">
                <adec:decorative xmlns:adec="http://schemas.microsoft.com/office/drawing/2017/decorative" val="0"/>
              </a:ext>
            </a:extLst>
          </p:cNvPr>
          <p:cNvSpPr>
            <a:spLocks noChangeAspect="1"/>
          </p:cNvSpPr>
          <p:nvPr/>
        </p:nvSpPr>
        <p:spPr>
          <a:xfrm>
            <a:off x="4754231" y="3413513"/>
            <a:ext cx="2683539" cy="2683539"/>
          </a:xfrm>
          <a:prstGeom prst="ellipse">
            <a:avLst/>
          </a:prstGeom>
          <a:solidFill>
            <a:schemeClr val="accent3"/>
          </a:solidFill>
          <a:ln w="127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110000"/>
              </a:lnSpc>
              <a:spcBef>
                <a:spcPts val="1200"/>
              </a:spcBef>
            </a:pPr>
            <a:r>
              <a:rPr lang="de-DE" sz="2400">
                <a:solidFill>
                  <a:schemeClr val="bg1"/>
                </a:solidFill>
              </a:rPr>
              <a:t>Weißer Text</a:t>
            </a:r>
            <a:endParaRPr lang="de-DE" sz="2400" dirty="0">
              <a:solidFill>
                <a:schemeClr val="bg1"/>
              </a:solidFill>
            </a:endParaRPr>
          </a:p>
        </p:txBody>
      </p:sp>
      <p:sp>
        <p:nvSpPr>
          <p:cNvPr id="17" name="Rechteck 16">
            <a:extLst>
              <a:ext uri="{FF2B5EF4-FFF2-40B4-BE49-F238E27FC236}">
                <a16:creationId xmlns:a16="http://schemas.microsoft.com/office/drawing/2014/main" id="{54DD6BCA-EE1E-F02C-212D-640E7D7D9C81}"/>
              </a:ext>
              <a:ext uri="{C183D7F6-B498-43B3-948B-1728B52AA6E4}">
                <adec:decorative xmlns:adec="http://schemas.microsoft.com/office/drawing/2017/decorative" val="0"/>
              </a:ext>
            </a:extLst>
          </p:cNvPr>
          <p:cNvSpPr/>
          <p:nvPr/>
        </p:nvSpPr>
        <p:spPr>
          <a:xfrm>
            <a:off x="8031163" y="1722050"/>
            <a:ext cx="3564000" cy="514738"/>
          </a:xfrm>
          <a:prstGeom prst="rect">
            <a:avLst/>
          </a:prstGeom>
          <a:solidFill>
            <a:schemeClr val="accent2"/>
          </a:solid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spAutoFit/>
          </a:bodyPr>
          <a:lstStyle/>
          <a:p>
            <a:r>
              <a:rPr lang="de-DE" sz="2400">
                <a:solidFill>
                  <a:schemeClr val="tx1"/>
                </a:solidFill>
              </a:rPr>
              <a:t>Schwarzer Text</a:t>
            </a:r>
            <a:endParaRPr lang="de-DE" sz="2400" dirty="0">
              <a:solidFill>
                <a:schemeClr val="tx1"/>
              </a:solidFill>
            </a:endParaRPr>
          </a:p>
        </p:txBody>
      </p:sp>
      <p:sp>
        <p:nvSpPr>
          <p:cNvPr id="18" name="Rechteck 17">
            <a:extLst>
              <a:ext uri="{FF2B5EF4-FFF2-40B4-BE49-F238E27FC236}">
                <a16:creationId xmlns:a16="http://schemas.microsoft.com/office/drawing/2014/main" id="{B6C91FF9-E34F-7959-D629-4F40C3761FAC}"/>
              </a:ext>
              <a:ext uri="{C183D7F6-B498-43B3-948B-1728B52AA6E4}">
                <adec:decorative xmlns:adec="http://schemas.microsoft.com/office/drawing/2017/decorative" val="0"/>
              </a:ext>
            </a:extLst>
          </p:cNvPr>
          <p:cNvSpPr/>
          <p:nvPr/>
        </p:nvSpPr>
        <p:spPr>
          <a:xfrm>
            <a:off x="8031163" y="2365763"/>
            <a:ext cx="3564000" cy="1878013"/>
          </a:xfrm>
          <a:prstGeom prst="rect">
            <a:avLst/>
          </a:prstGeom>
          <a:solidFill>
            <a:schemeClr val="accent2">
              <a:lumMod val="20000"/>
              <a:lumOff val="80000"/>
            </a:schemeClr>
          </a:solidFill>
          <a:ln w="1270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nchorCtr="0"/>
          <a:lstStyle/>
          <a:p>
            <a:r>
              <a:rPr lang="de-DE" sz="2400" dirty="0">
                <a:solidFill>
                  <a:schemeClr val="tx1"/>
                </a:solidFill>
              </a:rPr>
              <a:t>Schwarzer Text</a:t>
            </a:r>
          </a:p>
        </p:txBody>
      </p:sp>
      <p:sp>
        <p:nvSpPr>
          <p:cNvPr id="19" name="Ellipse 18">
            <a:extLst>
              <a:ext uri="{FF2B5EF4-FFF2-40B4-BE49-F238E27FC236}">
                <a16:creationId xmlns:a16="http://schemas.microsoft.com/office/drawing/2014/main" id="{53A399BE-7BAB-5C53-FF20-8D72E910BC35}"/>
              </a:ext>
              <a:ext uri="{C183D7F6-B498-43B3-948B-1728B52AA6E4}">
                <adec:decorative xmlns:adec="http://schemas.microsoft.com/office/drawing/2017/decorative" val="0"/>
              </a:ext>
            </a:extLst>
          </p:cNvPr>
          <p:cNvSpPr>
            <a:spLocks noChangeAspect="1"/>
          </p:cNvSpPr>
          <p:nvPr/>
        </p:nvSpPr>
        <p:spPr>
          <a:xfrm>
            <a:off x="8471394" y="3413513"/>
            <a:ext cx="2683539" cy="2683539"/>
          </a:xfrm>
          <a:prstGeom prst="ellipse">
            <a:avLst/>
          </a:prstGeom>
          <a:solidFill>
            <a:schemeClr val="accent2"/>
          </a:solid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110000"/>
              </a:lnSpc>
              <a:spcBef>
                <a:spcPts val="1200"/>
              </a:spcBef>
            </a:pPr>
            <a:r>
              <a:rPr lang="de-DE" sz="2400">
                <a:solidFill>
                  <a:schemeClr val="tx1"/>
                </a:solidFill>
              </a:rPr>
              <a:t>Schwarzer Text</a:t>
            </a:r>
            <a:endParaRPr lang="de-DE" sz="2400" dirty="0">
              <a:solidFill>
                <a:schemeClr val="tx1"/>
              </a:solidFill>
            </a:endParaRPr>
          </a:p>
        </p:txBody>
      </p:sp>
      <p:sp>
        <p:nvSpPr>
          <p:cNvPr id="7" name="Fußzeilenplatzhalter 6">
            <a:extLst>
              <a:ext uri="{FF2B5EF4-FFF2-40B4-BE49-F238E27FC236}">
                <a16:creationId xmlns:a16="http://schemas.microsoft.com/office/drawing/2014/main" id="{D8C46310-AF15-121F-B544-2D2D515429B6}"/>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8" name="Foliennummernplatzhalter 7">
            <a:extLst>
              <a:ext uri="{FF2B5EF4-FFF2-40B4-BE49-F238E27FC236}">
                <a16:creationId xmlns:a16="http://schemas.microsoft.com/office/drawing/2014/main" id="{1B8CE917-6B50-C140-AF18-A7E653E26CFF}"/>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8</a:t>
            </a:fld>
            <a:endParaRPr lang="de-DE"/>
          </a:p>
        </p:txBody>
      </p:sp>
    </p:spTree>
    <p:extLst>
      <p:ext uri="{BB962C8B-B14F-4D97-AF65-F5344CB8AC3E}">
        <p14:creationId xmlns:p14="http://schemas.microsoft.com/office/powerpoint/2010/main" val="38655330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E2574B-58FA-B769-E9BC-0A5AEDD096B6}"/>
              </a:ext>
            </a:extLst>
          </p:cNvPr>
          <p:cNvSpPr>
            <a:spLocks noGrp="1"/>
          </p:cNvSpPr>
          <p:nvPr>
            <p:ph type="title"/>
          </p:nvPr>
        </p:nvSpPr>
        <p:spPr/>
        <p:txBody>
          <a:bodyPr/>
          <a:lstStyle/>
          <a:p>
            <a:r>
              <a:rPr lang="de-DE"/>
              <a:t>Kopiervorlagen: Textfelder, Pfeile, Büroklammer-Icon</a:t>
            </a:r>
          </a:p>
        </p:txBody>
      </p:sp>
      <p:sp>
        <p:nvSpPr>
          <p:cNvPr id="11" name="Textfeld 10">
            <a:extLst>
              <a:ext uri="{FF2B5EF4-FFF2-40B4-BE49-F238E27FC236}">
                <a16:creationId xmlns:a16="http://schemas.microsoft.com/office/drawing/2014/main" id="{8C804754-B5D1-F575-92A4-0FBC6E300403}"/>
              </a:ext>
              <a:ext uri="{C183D7F6-B498-43B3-948B-1728B52AA6E4}">
                <adec:decorative xmlns:adec="http://schemas.microsoft.com/office/drawing/2017/decorative" val="0"/>
              </a:ext>
            </a:extLst>
          </p:cNvPr>
          <p:cNvSpPr txBox="1"/>
          <p:nvPr/>
        </p:nvSpPr>
        <p:spPr>
          <a:xfrm>
            <a:off x="582293" y="1728048"/>
            <a:ext cx="3574602" cy="1183427"/>
          </a:xfrm>
          <a:prstGeom prst="rect">
            <a:avLst/>
          </a:prstGeom>
          <a:noFill/>
          <a:ln w="12700">
            <a:solidFill>
              <a:schemeClr val="tx1"/>
            </a:solidFill>
          </a:ln>
        </p:spPr>
        <p:txBody>
          <a:bodyPr wrap="square" lIns="108000" tIns="72000" rIns="108000" bIns="72000" rtlCol="0">
            <a:noAutofit/>
          </a:bodyPr>
          <a:lstStyle/>
          <a:p>
            <a:pPr algn="l">
              <a:lnSpc>
                <a:spcPct val="110000"/>
              </a:lnSpc>
              <a:spcBef>
                <a:spcPts val="1200"/>
              </a:spcBef>
            </a:pPr>
            <a:r>
              <a:rPr lang="de-DE" sz="2400" dirty="0"/>
              <a:t>Textfeld ohne Füllfarbe, aber mit Rahmen</a:t>
            </a:r>
          </a:p>
        </p:txBody>
      </p:sp>
      <p:sp>
        <p:nvSpPr>
          <p:cNvPr id="10" name="Textfeld 9">
            <a:extLst>
              <a:ext uri="{FF2B5EF4-FFF2-40B4-BE49-F238E27FC236}">
                <a16:creationId xmlns:a16="http://schemas.microsoft.com/office/drawing/2014/main" id="{823FCF27-3590-3B38-C684-11B2503C7C3B}"/>
              </a:ext>
              <a:ext uri="{C183D7F6-B498-43B3-948B-1728B52AA6E4}">
                <adec:decorative xmlns:adec="http://schemas.microsoft.com/office/drawing/2017/decorative" val="0"/>
              </a:ext>
            </a:extLst>
          </p:cNvPr>
          <p:cNvSpPr txBox="1"/>
          <p:nvPr/>
        </p:nvSpPr>
        <p:spPr>
          <a:xfrm>
            <a:off x="582293" y="3565481"/>
            <a:ext cx="3582219" cy="1175885"/>
          </a:xfrm>
          <a:prstGeom prst="rect">
            <a:avLst/>
          </a:prstGeom>
          <a:noFill/>
        </p:spPr>
        <p:txBody>
          <a:bodyPr wrap="square" lIns="108000" tIns="72000" rIns="108000" bIns="72000" rtlCol="0">
            <a:noAutofit/>
          </a:bodyPr>
          <a:lstStyle/>
          <a:p>
            <a:pPr algn="l">
              <a:lnSpc>
                <a:spcPct val="110000"/>
              </a:lnSpc>
              <a:spcBef>
                <a:spcPts val="1200"/>
              </a:spcBef>
            </a:pPr>
            <a:r>
              <a:rPr lang="de-DE" sz="2400" dirty="0"/>
              <a:t>Standardtextfeld ohne Füllfarbe und Rahmen</a:t>
            </a:r>
          </a:p>
        </p:txBody>
      </p:sp>
      <p:cxnSp>
        <p:nvCxnSpPr>
          <p:cNvPr id="5" name="Gerade Verbindung mit Pfeil 4" descr="Linienpfeil nach rechts">
            <a:extLst>
              <a:ext uri="{FF2B5EF4-FFF2-40B4-BE49-F238E27FC236}">
                <a16:creationId xmlns:a16="http://schemas.microsoft.com/office/drawing/2014/main" id="{86428882-C113-BFA4-31A5-E825C5EC5FFF}"/>
              </a:ext>
              <a:ext uri="{C183D7F6-B498-43B3-948B-1728B52AA6E4}">
                <adec:decorative xmlns:adec="http://schemas.microsoft.com/office/drawing/2017/decorative" val="0"/>
              </a:ext>
            </a:extLst>
          </p:cNvPr>
          <p:cNvCxnSpPr>
            <a:cxnSpLocks/>
          </p:cNvCxnSpPr>
          <p:nvPr/>
        </p:nvCxnSpPr>
        <p:spPr>
          <a:xfrm>
            <a:off x="4762947" y="3429000"/>
            <a:ext cx="2679701" cy="0"/>
          </a:xfrm>
          <a:prstGeom prst="straightConnector1">
            <a:avLst/>
          </a:prstGeom>
          <a:ln w="19050">
            <a:solidFill>
              <a:schemeClr val="accent3"/>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 name="Gerade Verbindung mit Pfeil 5" descr="gestrichelter Linienpfeil nach rechts">
            <a:extLst>
              <a:ext uri="{FF2B5EF4-FFF2-40B4-BE49-F238E27FC236}">
                <a16:creationId xmlns:a16="http://schemas.microsoft.com/office/drawing/2014/main" id="{5CC25993-68DD-FD2F-4517-F2DD1068F7C6}"/>
              </a:ext>
              <a:ext uri="{C183D7F6-B498-43B3-948B-1728B52AA6E4}">
                <adec:decorative xmlns:adec="http://schemas.microsoft.com/office/drawing/2017/decorative" val="0"/>
              </a:ext>
            </a:extLst>
          </p:cNvPr>
          <p:cNvCxnSpPr>
            <a:cxnSpLocks/>
          </p:cNvCxnSpPr>
          <p:nvPr/>
        </p:nvCxnSpPr>
        <p:spPr>
          <a:xfrm>
            <a:off x="4762947" y="3711343"/>
            <a:ext cx="2679701" cy="0"/>
          </a:xfrm>
          <a:prstGeom prst="straightConnector1">
            <a:avLst/>
          </a:prstGeom>
          <a:ln w="19050">
            <a:solidFill>
              <a:schemeClr val="accent3"/>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7" name="Verbinder: gewinkelt 6" descr="gestrichelter Linienpfeil nach rechts mit gewinkelter Verbindung">
            <a:extLst>
              <a:ext uri="{FF2B5EF4-FFF2-40B4-BE49-F238E27FC236}">
                <a16:creationId xmlns:a16="http://schemas.microsoft.com/office/drawing/2014/main" id="{435926D5-21D2-021E-4128-7635F0BC5A94}"/>
              </a:ext>
              <a:ext uri="{C183D7F6-B498-43B3-948B-1728B52AA6E4}">
                <adec:decorative xmlns:adec="http://schemas.microsoft.com/office/drawing/2017/decorative" val="0"/>
              </a:ext>
            </a:extLst>
          </p:cNvPr>
          <p:cNvCxnSpPr>
            <a:cxnSpLocks/>
          </p:cNvCxnSpPr>
          <p:nvPr/>
        </p:nvCxnSpPr>
        <p:spPr>
          <a:xfrm>
            <a:off x="4762947" y="4041677"/>
            <a:ext cx="2679701" cy="563741"/>
          </a:xfrm>
          <a:prstGeom prst="bentConnector3">
            <a:avLst/>
          </a:prstGeom>
          <a:ln w="19050">
            <a:solidFill>
              <a:schemeClr val="accent3"/>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8" name="Verbinder: gewinkelt 7" descr="gewinkelter Linienpfeil nach rechts mit gewinkelter Verbindung">
            <a:extLst>
              <a:ext uri="{FF2B5EF4-FFF2-40B4-BE49-F238E27FC236}">
                <a16:creationId xmlns:a16="http://schemas.microsoft.com/office/drawing/2014/main" id="{5D3CE5E4-F62F-14BD-EF5D-1149D50E8768}"/>
              </a:ext>
              <a:ext uri="{C183D7F6-B498-43B3-948B-1728B52AA6E4}">
                <adec:decorative xmlns:adec="http://schemas.microsoft.com/office/drawing/2017/decorative" val="0"/>
              </a:ext>
            </a:extLst>
          </p:cNvPr>
          <p:cNvCxnSpPr>
            <a:cxnSpLocks/>
          </p:cNvCxnSpPr>
          <p:nvPr/>
        </p:nvCxnSpPr>
        <p:spPr>
          <a:xfrm>
            <a:off x="4762947" y="4777454"/>
            <a:ext cx="2679701" cy="619311"/>
          </a:xfrm>
          <a:prstGeom prst="bentConnector3">
            <a:avLst/>
          </a:prstGeom>
          <a:ln w="19050">
            <a:solidFill>
              <a:schemeClr val="accent3"/>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16" name="Pfeil: Fünfeck 15" descr="gelber Flächenpfeil nach rechts">
            <a:extLst>
              <a:ext uri="{FF2B5EF4-FFF2-40B4-BE49-F238E27FC236}">
                <a16:creationId xmlns:a16="http://schemas.microsoft.com/office/drawing/2014/main" id="{87C24353-2667-E4DB-FB2A-FA2B9358A7D4}"/>
              </a:ext>
              <a:ext uri="{C183D7F6-B498-43B3-948B-1728B52AA6E4}">
                <adec:decorative xmlns:adec="http://schemas.microsoft.com/office/drawing/2017/decorative" val="0"/>
              </a:ext>
            </a:extLst>
          </p:cNvPr>
          <p:cNvSpPr/>
          <p:nvPr/>
        </p:nvSpPr>
        <p:spPr>
          <a:xfrm>
            <a:off x="8031163" y="1731963"/>
            <a:ext cx="3574653" cy="1179512"/>
          </a:xfrm>
          <a:prstGeom prst="homePlate">
            <a:avLst/>
          </a:prstGeom>
          <a:solidFill>
            <a:schemeClr val="accent2">
              <a:lumMod val="20000"/>
              <a:lumOff val="80000"/>
            </a:schemeClr>
          </a:solid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Fußzeilenplatzhalter 8">
            <a:extLst>
              <a:ext uri="{FF2B5EF4-FFF2-40B4-BE49-F238E27FC236}">
                <a16:creationId xmlns:a16="http://schemas.microsoft.com/office/drawing/2014/main" id="{34C0B5B3-1A7A-F388-E605-6673C7838690}"/>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12" name="Foliennummernplatzhalter 11">
            <a:extLst>
              <a:ext uri="{FF2B5EF4-FFF2-40B4-BE49-F238E27FC236}">
                <a16:creationId xmlns:a16="http://schemas.microsoft.com/office/drawing/2014/main" id="{82EC7872-7B86-3750-9390-9DAAA988D84B}"/>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9</a:t>
            </a:fld>
            <a:endParaRPr lang="de-DE"/>
          </a:p>
        </p:txBody>
      </p:sp>
      <p:sp>
        <p:nvSpPr>
          <p:cNvPr id="22" name="Pfeil: Fünfeck 21" descr="violetter Flächenpfeil nach rechts">
            <a:extLst>
              <a:ext uri="{FF2B5EF4-FFF2-40B4-BE49-F238E27FC236}">
                <a16:creationId xmlns:a16="http://schemas.microsoft.com/office/drawing/2014/main" id="{9D116DDA-A547-ACB1-12E6-D3DFA7BEFAE4}"/>
              </a:ext>
              <a:ext uri="{C183D7F6-B498-43B3-948B-1728B52AA6E4}">
                <adec:decorative xmlns:adec="http://schemas.microsoft.com/office/drawing/2017/decorative" val="0"/>
              </a:ext>
            </a:extLst>
          </p:cNvPr>
          <p:cNvSpPr/>
          <p:nvPr/>
        </p:nvSpPr>
        <p:spPr>
          <a:xfrm>
            <a:off x="8041084" y="3049671"/>
            <a:ext cx="3574653" cy="1179512"/>
          </a:xfrm>
          <a:prstGeom prst="homePlate">
            <a:avLst/>
          </a:prstGeom>
          <a:solidFill>
            <a:schemeClr val="accent1">
              <a:lumMod val="20000"/>
              <a:lumOff val="80000"/>
            </a:schemeClr>
          </a:solid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3" name="Pfeil: Fünfeck 22" descr="grauer Flächenpfeil nach rechts">
            <a:extLst>
              <a:ext uri="{FF2B5EF4-FFF2-40B4-BE49-F238E27FC236}">
                <a16:creationId xmlns:a16="http://schemas.microsoft.com/office/drawing/2014/main" id="{7451C375-72E2-858E-350E-33F7B23ABD70}"/>
              </a:ext>
              <a:ext uri="{C183D7F6-B498-43B3-948B-1728B52AA6E4}">
                <adec:decorative xmlns:adec="http://schemas.microsoft.com/office/drawing/2017/decorative" val="0"/>
              </a:ext>
            </a:extLst>
          </p:cNvPr>
          <p:cNvSpPr/>
          <p:nvPr/>
        </p:nvSpPr>
        <p:spPr>
          <a:xfrm>
            <a:off x="8041083" y="4409356"/>
            <a:ext cx="3574653" cy="1179512"/>
          </a:xfrm>
          <a:prstGeom prst="homePlate">
            <a:avLst/>
          </a:prstGeom>
          <a:solidFill>
            <a:schemeClr val="accent3">
              <a:lumMod val="20000"/>
              <a:lumOff val="80000"/>
            </a:schemeClr>
          </a:solidFill>
          <a:ln w="127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3" name="Grafik 2" descr="Büroklammer-Icon">
            <a:extLst>
              <a:ext uri="{FF2B5EF4-FFF2-40B4-BE49-F238E27FC236}">
                <a16:creationId xmlns:a16="http://schemas.microsoft.com/office/drawing/2014/main" id="{847009BB-64AA-200B-76F6-2F0C86EEA262}"/>
              </a:ext>
            </a:extLst>
          </p:cNvPr>
          <p:cNvPicPr>
            <a:picLocks noChangeAspect="1"/>
          </p:cNvPicPr>
          <p:nvPr/>
        </p:nvPicPr>
        <p:blipFill>
          <a:blip r:embed="rId2"/>
          <a:stretch>
            <a:fillRect/>
          </a:stretch>
        </p:blipFill>
        <p:spPr>
          <a:xfrm>
            <a:off x="846853" y="5395370"/>
            <a:ext cx="646799" cy="646799"/>
          </a:xfrm>
          <a:prstGeom prst="rect">
            <a:avLst/>
          </a:prstGeom>
        </p:spPr>
      </p:pic>
      <p:sp>
        <p:nvSpPr>
          <p:cNvPr id="4" name="Textfeld 3">
            <a:extLst>
              <a:ext uri="{FF2B5EF4-FFF2-40B4-BE49-F238E27FC236}">
                <a16:creationId xmlns:a16="http://schemas.microsoft.com/office/drawing/2014/main" id="{4148435F-053C-AC5D-89ED-322C8D48CB26}"/>
              </a:ext>
            </a:extLst>
          </p:cNvPr>
          <p:cNvSpPr txBox="1"/>
          <p:nvPr/>
        </p:nvSpPr>
        <p:spPr>
          <a:xfrm>
            <a:off x="1756533" y="5061923"/>
            <a:ext cx="2136258" cy="1313691"/>
          </a:xfrm>
          <a:prstGeom prst="rect">
            <a:avLst/>
          </a:prstGeom>
          <a:noFill/>
        </p:spPr>
        <p:txBody>
          <a:bodyPr wrap="square" lIns="108000" tIns="72000" rIns="108000" bIns="72000" rtlCol="0">
            <a:noAutofit/>
          </a:bodyPr>
          <a:lstStyle/>
          <a:p>
            <a:pPr algn="l">
              <a:lnSpc>
                <a:spcPct val="110000"/>
              </a:lnSpc>
              <a:spcBef>
                <a:spcPts val="1200"/>
              </a:spcBef>
            </a:pPr>
            <a:r>
              <a:rPr lang="de-DE" sz="1000"/>
              <a:t>Wenn Sie eine Präsentation als Handout verteilen wollen, machen Sie mit dem Icon auf einer Vortragsfolie kenntlich, dass es eine ergänzende Textfolie gibt. Platzieren Sie das Icon in der rechten unterene Ecke der Folie.</a:t>
            </a:r>
            <a:endParaRPr lang="de-DE" sz="1000" dirty="0"/>
          </a:p>
        </p:txBody>
      </p:sp>
    </p:spTree>
    <p:extLst>
      <p:ext uri="{BB962C8B-B14F-4D97-AF65-F5344CB8AC3E}">
        <p14:creationId xmlns:p14="http://schemas.microsoft.com/office/powerpoint/2010/main" val="1799520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0B3170-CB9E-C5BA-0C31-342555D6213E}"/>
              </a:ext>
            </a:extLst>
          </p:cNvPr>
          <p:cNvSpPr>
            <a:spLocks noGrp="1"/>
          </p:cNvSpPr>
          <p:nvPr>
            <p:ph type="title"/>
          </p:nvPr>
        </p:nvSpPr>
        <p:spPr/>
        <p:txBody>
          <a:bodyPr/>
          <a:lstStyle/>
          <a:p>
            <a:r>
              <a:rPr lang="de-DE"/>
              <a:t>Kopiervorlagen: Flächenformen ohne Text</a:t>
            </a:r>
          </a:p>
        </p:txBody>
      </p:sp>
      <p:sp>
        <p:nvSpPr>
          <p:cNvPr id="6" name="Ellipse 5" descr="gelbe runde Fläche mit dunkler Rahmenlinie">
            <a:extLst>
              <a:ext uri="{FF2B5EF4-FFF2-40B4-BE49-F238E27FC236}">
                <a16:creationId xmlns:a16="http://schemas.microsoft.com/office/drawing/2014/main" id="{8E06ABB4-4993-E1B8-E20F-E48F86B6082C}"/>
              </a:ext>
              <a:ext uri="{C183D7F6-B498-43B3-948B-1728B52AA6E4}">
                <adec:decorative xmlns:adec="http://schemas.microsoft.com/office/drawing/2017/decorative" val="0"/>
              </a:ext>
            </a:extLst>
          </p:cNvPr>
          <p:cNvSpPr>
            <a:spLocks noChangeAspect="1"/>
          </p:cNvSpPr>
          <p:nvPr/>
        </p:nvSpPr>
        <p:spPr>
          <a:xfrm>
            <a:off x="958582" y="1225550"/>
            <a:ext cx="2617978" cy="2617978"/>
          </a:xfrm>
          <a:prstGeom prst="ellipse">
            <a:avLst/>
          </a:prstGeom>
          <a:solidFill>
            <a:schemeClr val="accent2">
              <a:lumMod val="20000"/>
              <a:lumOff val="80000"/>
            </a:schemeClr>
          </a:solidFill>
          <a:ln w="12700" cap="flat" cmpd="sng" algn="ctr">
            <a:solidFill>
              <a:schemeClr val="accent2">
                <a:lumMod val="75000"/>
              </a:schemeClr>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11" name="Ellipse 10" descr="gelbe runde Fläche mit weißer Rahmenlinie">
            <a:extLst>
              <a:ext uri="{FF2B5EF4-FFF2-40B4-BE49-F238E27FC236}">
                <a16:creationId xmlns:a16="http://schemas.microsoft.com/office/drawing/2014/main" id="{E44AC809-2967-6D50-18B2-D3AEF46F36DE}"/>
              </a:ext>
              <a:ext uri="{C183D7F6-B498-43B3-948B-1728B52AA6E4}">
                <adec:decorative xmlns:adec="http://schemas.microsoft.com/office/drawing/2017/decorative" val="0"/>
              </a:ext>
            </a:extLst>
          </p:cNvPr>
          <p:cNvSpPr>
            <a:spLocks noChangeAspect="1"/>
          </p:cNvSpPr>
          <p:nvPr/>
        </p:nvSpPr>
        <p:spPr>
          <a:xfrm>
            <a:off x="2476377" y="1706563"/>
            <a:ext cx="1682873" cy="1682873"/>
          </a:xfrm>
          <a:prstGeom prst="ellipse">
            <a:avLst/>
          </a:prstGeom>
          <a:solidFill>
            <a:schemeClr val="accent2">
              <a:lumMod val="20000"/>
              <a:lumOff val="80000"/>
            </a:schemeClr>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8" name="Rechteck 7" descr="gelbe rechteckige Fläche mit dunkler Rahmenlinie">
            <a:extLst>
              <a:ext uri="{FF2B5EF4-FFF2-40B4-BE49-F238E27FC236}">
                <a16:creationId xmlns:a16="http://schemas.microsoft.com/office/drawing/2014/main" id="{B7468683-941C-7BDF-4B47-B6CC36C8A642}"/>
              </a:ext>
              <a:ext uri="{C183D7F6-B498-43B3-948B-1728B52AA6E4}">
                <adec:decorative xmlns:adec="http://schemas.microsoft.com/office/drawing/2017/decorative" val="0"/>
              </a:ext>
            </a:extLst>
          </p:cNvPr>
          <p:cNvSpPr/>
          <p:nvPr/>
        </p:nvSpPr>
        <p:spPr>
          <a:xfrm>
            <a:off x="587858" y="4423201"/>
            <a:ext cx="3564000" cy="1091191"/>
          </a:xfrm>
          <a:prstGeom prst="rect">
            <a:avLst/>
          </a:prstGeom>
          <a:solidFill>
            <a:schemeClr val="accent2">
              <a:lumMod val="20000"/>
              <a:lumOff val="80000"/>
            </a:schemeClr>
          </a:solidFill>
          <a:ln w="12700" cap="flat" cmpd="sng" algn="ctr">
            <a:solidFill>
              <a:schemeClr val="accent2">
                <a:lumMod val="75000"/>
              </a:schemeClr>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14" name="Rechteck 13" descr="gelbe rechteckige Fläche mit weißer Rahmenlinie">
            <a:extLst>
              <a:ext uri="{FF2B5EF4-FFF2-40B4-BE49-F238E27FC236}">
                <a16:creationId xmlns:a16="http://schemas.microsoft.com/office/drawing/2014/main" id="{A1C8FD70-B860-A491-F366-C52A57D8133D}"/>
              </a:ext>
              <a:ext uri="{C183D7F6-B498-43B3-948B-1728B52AA6E4}">
                <adec:decorative xmlns:adec="http://schemas.microsoft.com/office/drawing/2017/decorative" val="0"/>
              </a:ext>
            </a:extLst>
          </p:cNvPr>
          <p:cNvSpPr/>
          <p:nvPr/>
        </p:nvSpPr>
        <p:spPr>
          <a:xfrm>
            <a:off x="2207547" y="4877293"/>
            <a:ext cx="1745628" cy="1117741"/>
          </a:xfrm>
          <a:prstGeom prst="rect">
            <a:avLst/>
          </a:prstGeom>
          <a:solidFill>
            <a:schemeClr val="accent2">
              <a:lumMod val="20000"/>
              <a:lumOff val="80000"/>
            </a:schemeClr>
          </a:solidFill>
          <a:ln w="12700" cap="flat" cmpd="sng" algn="ctr">
            <a:solidFill>
              <a:schemeClr val="bg1"/>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17" name="Ellipse 16" descr="violette runde Fläche mit dunkler Rahmenlinie">
            <a:extLst>
              <a:ext uri="{FF2B5EF4-FFF2-40B4-BE49-F238E27FC236}">
                <a16:creationId xmlns:a16="http://schemas.microsoft.com/office/drawing/2014/main" id="{50D3CDE5-A110-B2C0-0A48-13088421A95F}"/>
              </a:ext>
              <a:ext uri="{C183D7F6-B498-43B3-948B-1728B52AA6E4}">
                <adec:decorative xmlns:adec="http://schemas.microsoft.com/office/drawing/2017/decorative" val="0"/>
              </a:ext>
            </a:extLst>
          </p:cNvPr>
          <p:cNvSpPr>
            <a:spLocks noChangeAspect="1"/>
          </p:cNvSpPr>
          <p:nvPr/>
        </p:nvSpPr>
        <p:spPr>
          <a:xfrm>
            <a:off x="4713986" y="1225550"/>
            <a:ext cx="2617978" cy="2617978"/>
          </a:xfrm>
          <a:prstGeom prst="ellipse">
            <a:avLst/>
          </a:prstGeom>
          <a:solidFill>
            <a:schemeClr val="accent1">
              <a:lumMod val="20000"/>
              <a:lumOff val="80000"/>
            </a:schemeClr>
          </a:solid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19" name="Ellipse 18" descr="violette runde Fläche mit weißer Rahmenlinie">
            <a:extLst>
              <a:ext uri="{FF2B5EF4-FFF2-40B4-BE49-F238E27FC236}">
                <a16:creationId xmlns:a16="http://schemas.microsoft.com/office/drawing/2014/main" id="{2C09323C-C7B9-2937-1E75-533CAAE5A073}"/>
              </a:ext>
              <a:ext uri="{C183D7F6-B498-43B3-948B-1728B52AA6E4}">
                <adec:decorative xmlns:adec="http://schemas.microsoft.com/office/drawing/2017/decorative" val="0"/>
              </a:ext>
            </a:extLst>
          </p:cNvPr>
          <p:cNvSpPr>
            <a:spLocks noChangeAspect="1"/>
          </p:cNvSpPr>
          <p:nvPr/>
        </p:nvSpPr>
        <p:spPr>
          <a:xfrm>
            <a:off x="6195877" y="1680318"/>
            <a:ext cx="1682873" cy="1682873"/>
          </a:xfrm>
          <a:prstGeom prst="ellipse">
            <a:avLst/>
          </a:prstGeom>
          <a:solidFill>
            <a:schemeClr val="accent1">
              <a:lumMod val="20000"/>
              <a:lumOff val="80000"/>
            </a:schemeClr>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18" name="Rechteck 17" descr="violette rechteckige Fläche mit dunkler Rahmenlinie">
            <a:extLst>
              <a:ext uri="{FF2B5EF4-FFF2-40B4-BE49-F238E27FC236}">
                <a16:creationId xmlns:a16="http://schemas.microsoft.com/office/drawing/2014/main" id="{7B2B9716-4239-3EF2-0B34-2D0DDDF9ADA8}"/>
              </a:ext>
              <a:ext uri="{C183D7F6-B498-43B3-948B-1728B52AA6E4}">
                <adec:decorative xmlns:adec="http://schemas.microsoft.com/office/drawing/2017/decorative" val="0"/>
              </a:ext>
            </a:extLst>
          </p:cNvPr>
          <p:cNvSpPr/>
          <p:nvPr/>
        </p:nvSpPr>
        <p:spPr>
          <a:xfrm>
            <a:off x="4304506" y="4423201"/>
            <a:ext cx="3564000" cy="1091191"/>
          </a:xfrm>
          <a:prstGeom prst="rect">
            <a:avLst/>
          </a:prstGeom>
          <a:solidFill>
            <a:schemeClr val="accent1">
              <a:lumMod val="20000"/>
              <a:lumOff val="80000"/>
            </a:schemeClr>
          </a:solidFill>
          <a:ln w="12700" cap="flat" cmpd="sng" algn="ctr">
            <a:solidFill>
              <a:schemeClr val="accent1"/>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20" name="Rechteck 19" descr="violette rechteckige Fläche mit weißer Rahmenlinie">
            <a:extLst>
              <a:ext uri="{FF2B5EF4-FFF2-40B4-BE49-F238E27FC236}">
                <a16:creationId xmlns:a16="http://schemas.microsoft.com/office/drawing/2014/main" id="{D5A8B8FE-9D26-F08F-5359-8C9E85934A0F}"/>
              </a:ext>
              <a:ext uri="{C183D7F6-B498-43B3-948B-1728B52AA6E4}">
                <adec:decorative xmlns:adec="http://schemas.microsoft.com/office/drawing/2017/decorative" val="0"/>
              </a:ext>
            </a:extLst>
          </p:cNvPr>
          <p:cNvSpPr/>
          <p:nvPr/>
        </p:nvSpPr>
        <p:spPr>
          <a:xfrm>
            <a:off x="5935791" y="4877293"/>
            <a:ext cx="1720850" cy="1117741"/>
          </a:xfrm>
          <a:prstGeom prst="rect">
            <a:avLst/>
          </a:prstGeom>
          <a:solidFill>
            <a:schemeClr val="accent1">
              <a:lumMod val="20000"/>
              <a:lumOff val="80000"/>
            </a:schemeClr>
          </a:solidFill>
          <a:ln w="12700" cap="flat" cmpd="sng" algn="ctr">
            <a:solidFill>
              <a:schemeClr val="bg1"/>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21" name="Ellipse 20" descr="graue runde Fläche mit dunkler Rahmenlinie">
            <a:extLst>
              <a:ext uri="{FF2B5EF4-FFF2-40B4-BE49-F238E27FC236}">
                <a16:creationId xmlns:a16="http://schemas.microsoft.com/office/drawing/2014/main" id="{CF404BB0-B786-184E-1690-39AD34A45C18}"/>
              </a:ext>
              <a:ext uri="{C183D7F6-B498-43B3-948B-1728B52AA6E4}">
                <adec:decorative xmlns:adec="http://schemas.microsoft.com/office/drawing/2017/decorative" val="0"/>
              </a:ext>
            </a:extLst>
          </p:cNvPr>
          <p:cNvSpPr>
            <a:spLocks noChangeAspect="1"/>
          </p:cNvSpPr>
          <p:nvPr/>
        </p:nvSpPr>
        <p:spPr>
          <a:xfrm>
            <a:off x="8273371" y="1225550"/>
            <a:ext cx="2617978" cy="2617978"/>
          </a:xfrm>
          <a:prstGeom prst="ellipse">
            <a:avLst/>
          </a:prstGeom>
          <a:solidFill>
            <a:schemeClr val="accent3">
              <a:lumMod val="20000"/>
              <a:lumOff val="80000"/>
            </a:schemeClr>
          </a:solidFill>
          <a:ln w="12700" cap="flat" cmpd="sng" algn="ctr">
            <a:solidFill>
              <a:schemeClr val="accent3"/>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23" name="Ellipse 22" descr="graue runde Fläche mit weißer Rahmenlinie">
            <a:extLst>
              <a:ext uri="{FF2B5EF4-FFF2-40B4-BE49-F238E27FC236}">
                <a16:creationId xmlns:a16="http://schemas.microsoft.com/office/drawing/2014/main" id="{FE8544F1-C311-DF0E-FD3B-C693A29EE798}"/>
              </a:ext>
              <a:ext uri="{C183D7F6-B498-43B3-948B-1728B52AA6E4}">
                <adec:decorative xmlns:adec="http://schemas.microsoft.com/office/drawing/2017/decorative" val="0"/>
              </a:ext>
            </a:extLst>
          </p:cNvPr>
          <p:cNvSpPr>
            <a:spLocks noChangeAspect="1"/>
          </p:cNvSpPr>
          <p:nvPr/>
        </p:nvSpPr>
        <p:spPr>
          <a:xfrm>
            <a:off x="9932865" y="1680318"/>
            <a:ext cx="1682873" cy="1682873"/>
          </a:xfrm>
          <a:prstGeom prst="ellipse">
            <a:avLst/>
          </a:prstGeom>
          <a:solidFill>
            <a:schemeClr val="accent3">
              <a:lumMod val="20000"/>
              <a:lumOff val="80000"/>
            </a:schemeClr>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5" name="Fußzeilenplatzhalter 4">
            <a:extLst>
              <a:ext uri="{FF2B5EF4-FFF2-40B4-BE49-F238E27FC236}">
                <a16:creationId xmlns:a16="http://schemas.microsoft.com/office/drawing/2014/main" id="{9E4E09FC-2A94-4FA0-651C-A0A906A77911}"/>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7" name="Foliennummernplatzhalter 6">
            <a:extLst>
              <a:ext uri="{FF2B5EF4-FFF2-40B4-BE49-F238E27FC236}">
                <a16:creationId xmlns:a16="http://schemas.microsoft.com/office/drawing/2014/main" id="{1A383018-1F95-0D19-B912-785C2A5A74FC}"/>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10</a:t>
            </a:fld>
            <a:endParaRPr lang="de-DE"/>
          </a:p>
        </p:txBody>
      </p:sp>
      <p:sp>
        <p:nvSpPr>
          <p:cNvPr id="22" name="Rechteck 21" descr="graue rechteckige Fläche mit dunkler Rahmenlinie">
            <a:extLst>
              <a:ext uri="{FF2B5EF4-FFF2-40B4-BE49-F238E27FC236}">
                <a16:creationId xmlns:a16="http://schemas.microsoft.com/office/drawing/2014/main" id="{5121725D-A8E4-FA14-CA33-2A3E877C5AC4}"/>
              </a:ext>
              <a:ext uri="{C183D7F6-B498-43B3-948B-1728B52AA6E4}">
                <adec:decorative xmlns:adec="http://schemas.microsoft.com/office/drawing/2017/decorative" val="0"/>
              </a:ext>
            </a:extLst>
          </p:cNvPr>
          <p:cNvSpPr/>
          <p:nvPr/>
        </p:nvSpPr>
        <p:spPr>
          <a:xfrm>
            <a:off x="8056353" y="4423201"/>
            <a:ext cx="3564000" cy="1091191"/>
          </a:xfrm>
          <a:prstGeom prst="rect">
            <a:avLst/>
          </a:prstGeom>
          <a:solidFill>
            <a:schemeClr val="accent3">
              <a:lumMod val="20000"/>
              <a:lumOff val="80000"/>
            </a:schemeClr>
          </a:solidFill>
          <a:ln w="12700" cap="flat" cmpd="sng" algn="ctr">
            <a:solidFill>
              <a:schemeClr val="accent3"/>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24" name="Rechteck 23" descr="graue rechteckige Fläche mit weißer Rahmenlinie">
            <a:extLst>
              <a:ext uri="{FF2B5EF4-FFF2-40B4-BE49-F238E27FC236}">
                <a16:creationId xmlns:a16="http://schemas.microsoft.com/office/drawing/2014/main" id="{290AB13D-EE47-969A-27EE-D60F42CCACF1}"/>
              </a:ext>
              <a:ext uri="{C183D7F6-B498-43B3-948B-1728B52AA6E4}">
                <adec:decorative xmlns:adec="http://schemas.microsoft.com/office/drawing/2017/decorative" val="0"/>
              </a:ext>
            </a:extLst>
          </p:cNvPr>
          <p:cNvSpPr/>
          <p:nvPr/>
        </p:nvSpPr>
        <p:spPr>
          <a:xfrm>
            <a:off x="9675836" y="4877293"/>
            <a:ext cx="1720850" cy="1117741"/>
          </a:xfrm>
          <a:prstGeom prst="rect">
            <a:avLst/>
          </a:prstGeom>
          <a:solidFill>
            <a:schemeClr val="accent3">
              <a:lumMod val="20000"/>
              <a:lumOff val="80000"/>
            </a:schemeClr>
          </a:solidFill>
          <a:ln w="12700" cap="flat" cmpd="sng" algn="ctr">
            <a:solidFill>
              <a:schemeClr val="bg1"/>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Tree>
    <p:extLst>
      <p:ext uri="{BB962C8B-B14F-4D97-AF65-F5344CB8AC3E}">
        <p14:creationId xmlns:p14="http://schemas.microsoft.com/office/powerpoint/2010/main" val="19960824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D99DAC-ACBF-9E78-5E03-7BFB345630AF}"/>
              </a:ext>
            </a:extLst>
          </p:cNvPr>
          <p:cNvSpPr>
            <a:spLocks noGrp="1"/>
          </p:cNvSpPr>
          <p:nvPr>
            <p:ph type="title"/>
          </p:nvPr>
        </p:nvSpPr>
        <p:spPr>
          <a:xfrm>
            <a:off x="574674" y="328896"/>
            <a:ext cx="11041063" cy="572392"/>
          </a:xfrm>
        </p:spPr>
        <p:txBody>
          <a:bodyPr/>
          <a:lstStyle/>
          <a:p>
            <a:r>
              <a:rPr lang="de-DE"/>
              <a:t>Kopiervorlage: Tabelle mit Zeilen- und Spaltenköpfen</a:t>
            </a:r>
          </a:p>
        </p:txBody>
      </p:sp>
      <p:graphicFrame>
        <p:nvGraphicFramePr>
          <p:cNvPr id="4" name="Tabellenplatzhalter 3" descr="Beispieltabelle mit Spalten- und Zeilenüberschriften">
            <a:extLst>
              <a:ext uri="{FF2B5EF4-FFF2-40B4-BE49-F238E27FC236}">
                <a16:creationId xmlns:a16="http://schemas.microsoft.com/office/drawing/2014/main" id="{C9AEE1B6-AC1E-4760-71B5-10AE771E0A08}"/>
              </a:ext>
            </a:extLst>
          </p:cNvPr>
          <p:cNvGraphicFramePr>
            <a:graphicFrameLocks noGrp="1"/>
          </p:cNvGraphicFramePr>
          <p:nvPr>
            <p:ph type="tbl" sz="quarter" idx="13"/>
            <p:custDataLst>
              <p:tags r:id="rId1"/>
            </p:custDataLst>
            <p:extLst>
              <p:ext uri="{D42A27DB-BD31-4B8C-83A1-F6EECF244321}">
                <p14:modId xmlns:p14="http://schemas.microsoft.com/office/powerpoint/2010/main" val="2226126242"/>
              </p:ext>
            </p:extLst>
          </p:nvPr>
        </p:nvGraphicFramePr>
        <p:xfrm>
          <a:off x="574675" y="1400175"/>
          <a:ext cx="11041060" cy="4684712"/>
        </p:xfrm>
        <a:graphic>
          <a:graphicData uri="http://schemas.openxmlformats.org/drawingml/2006/table">
            <a:tbl>
              <a:tblPr firstRow="1" firstCol="1" bandRow="1">
                <a:tableStyleId>{5C22544A-7EE6-4342-B048-85BDC9FD1C3A}</a:tableStyleId>
              </a:tblPr>
              <a:tblGrid>
                <a:gridCol w="2760265">
                  <a:extLst>
                    <a:ext uri="{9D8B030D-6E8A-4147-A177-3AD203B41FA5}">
                      <a16:colId xmlns:a16="http://schemas.microsoft.com/office/drawing/2014/main" val="2175273104"/>
                    </a:ext>
                  </a:extLst>
                </a:gridCol>
                <a:gridCol w="2760265">
                  <a:extLst>
                    <a:ext uri="{9D8B030D-6E8A-4147-A177-3AD203B41FA5}">
                      <a16:colId xmlns:a16="http://schemas.microsoft.com/office/drawing/2014/main" val="4134905545"/>
                    </a:ext>
                  </a:extLst>
                </a:gridCol>
                <a:gridCol w="2760265">
                  <a:extLst>
                    <a:ext uri="{9D8B030D-6E8A-4147-A177-3AD203B41FA5}">
                      <a16:colId xmlns:a16="http://schemas.microsoft.com/office/drawing/2014/main" val="3547838496"/>
                    </a:ext>
                  </a:extLst>
                </a:gridCol>
                <a:gridCol w="2760265">
                  <a:extLst>
                    <a:ext uri="{9D8B030D-6E8A-4147-A177-3AD203B41FA5}">
                      <a16:colId xmlns:a16="http://schemas.microsoft.com/office/drawing/2014/main" val="727184593"/>
                    </a:ext>
                  </a:extLst>
                </a:gridCol>
              </a:tblGrid>
              <a:tr h="1171178">
                <a:tc>
                  <a:txBody>
                    <a:bodyPr/>
                    <a:lstStyle/>
                    <a:p>
                      <a:endParaRPr lang="de-DE" sz="2400"/>
                    </a:p>
                  </a:txBody>
                  <a:tcPr marL="108000" marR="108000" marT="108000" marB="108000">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solidFill>
                      <a:schemeClr val="bg1"/>
                    </a:solidFill>
                  </a:tcPr>
                </a:tc>
                <a:tc>
                  <a:txBody>
                    <a:bodyPr/>
                    <a:lstStyle/>
                    <a:p>
                      <a:r>
                        <a:rPr lang="de-DE" sz="2400">
                          <a:solidFill>
                            <a:schemeClr val="bg1"/>
                          </a:solidFill>
                        </a:rPr>
                        <a:t>Spalte 1</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r>
                        <a:rPr lang="de-DE" sz="2400">
                          <a:solidFill>
                            <a:schemeClr val="bg1"/>
                          </a:solidFill>
                        </a:rPr>
                        <a:t>Spalte 2</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r>
                        <a:rPr lang="de-DE" sz="2400">
                          <a:solidFill>
                            <a:schemeClr val="bg1"/>
                          </a:solidFill>
                        </a:rPr>
                        <a:t>Spalte 3</a:t>
                      </a:r>
                    </a:p>
                  </a:txBody>
                  <a:tcPr marL="108000" marR="108000" marT="108000" marB="108000">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904234820"/>
                  </a:ext>
                </a:extLst>
              </a:tr>
              <a:tr h="1171178">
                <a:tc>
                  <a:txBody>
                    <a:bodyPr/>
                    <a:lstStyle/>
                    <a:p>
                      <a:r>
                        <a:rPr lang="de-DE" sz="2400">
                          <a:solidFill>
                            <a:schemeClr val="bg1"/>
                          </a:solidFill>
                        </a:rPr>
                        <a:t>Zeile 1</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c>
                  <a:txBody>
                    <a:bodyPr/>
                    <a:lstStyle/>
                    <a:p>
                      <a:r>
                        <a:rPr lang="de-DE" sz="2400"/>
                        <a:t>Zelle 1</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r>
                        <a:rPr lang="de-DE" sz="2400"/>
                        <a:t>Zelle 2</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r>
                        <a:rPr lang="de-DE" sz="2400"/>
                        <a:t>Zelle 3</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33526998"/>
                  </a:ext>
                </a:extLst>
              </a:tr>
              <a:tr h="1171178">
                <a:tc>
                  <a:txBody>
                    <a:bodyPr/>
                    <a:lstStyle/>
                    <a:p>
                      <a:r>
                        <a:rPr lang="de-DE" sz="2400">
                          <a:solidFill>
                            <a:schemeClr val="bg1"/>
                          </a:solidFill>
                        </a:rPr>
                        <a:t>Zeile 2</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solidFill>
                  </a:tcPr>
                </a:tc>
                <a:tc>
                  <a:txBody>
                    <a:bodyPr/>
                    <a:lstStyle/>
                    <a:p>
                      <a:r>
                        <a:rPr lang="de-DE" sz="2400"/>
                        <a:t>Zelle 4</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r>
                        <a:rPr lang="de-DE" sz="2400"/>
                        <a:t>Zelle 5</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r>
                        <a:rPr lang="de-DE" sz="2400"/>
                        <a:t>Zelle 6</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112730358"/>
                  </a:ext>
                </a:extLst>
              </a:tr>
              <a:tr h="1171178">
                <a:tc>
                  <a:txBody>
                    <a:bodyPr/>
                    <a:lstStyle/>
                    <a:p>
                      <a:r>
                        <a:rPr lang="de-DE" sz="2400">
                          <a:solidFill>
                            <a:schemeClr val="bg1"/>
                          </a:solidFill>
                        </a:rPr>
                        <a:t>Zeile 3</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solidFill>
                      <a:schemeClr val="accent4"/>
                    </a:solidFill>
                  </a:tcPr>
                </a:tc>
                <a:tc>
                  <a:txBody>
                    <a:bodyPr/>
                    <a:lstStyle/>
                    <a:p>
                      <a:r>
                        <a:rPr lang="de-DE" sz="2400"/>
                        <a:t>Zelle 7</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r>
                        <a:rPr lang="de-DE" sz="2400"/>
                        <a:t>Zelle 8</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r>
                        <a:rPr lang="de-DE" sz="2400"/>
                        <a:t>Zelle 9</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3262813159"/>
                  </a:ext>
                </a:extLst>
              </a:tr>
            </a:tbl>
          </a:graphicData>
        </a:graphic>
      </p:graphicFrame>
      <p:sp>
        <p:nvSpPr>
          <p:cNvPr id="6" name="Fußzeilenplatzhalter 5">
            <a:extLst>
              <a:ext uri="{FF2B5EF4-FFF2-40B4-BE49-F238E27FC236}">
                <a16:creationId xmlns:a16="http://schemas.microsoft.com/office/drawing/2014/main" id="{6D18B366-02A1-0AA5-B7D5-9ACA9BF40A44}"/>
              </a:ext>
            </a:extLst>
          </p:cNvPr>
          <p:cNvSpPr>
            <a:spLocks noGrp="1"/>
          </p:cNvSpPr>
          <p:nvPr>
            <p:ph type="ftr" sz="quarter" idx="15"/>
          </p:nvPr>
        </p:nvSpPr>
        <p:spPr>
          <a:xfrm>
            <a:off x="6167438" y="6534083"/>
            <a:ext cx="5452832" cy="184666"/>
          </a:xfrm>
        </p:spPr>
        <p:txBody>
          <a:bodyPr/>
          <a:lstStyle/>
          <a:p>
            <a:r>
              <a:rPr lang="de-DE"/>
              <a:t>NESIS  |  </a:t>
            </a:r>
          </a:p>
        </p:txBody>
      </p:sp>
      <p:sp>
        <p:nvSpPr>
          <p:cNvPr id="7" name="Foliennummernplatzhalter 6">
            <a:extLst>
              <a:ext uri="{FF2B5EF4-FFF2-40B4-BE49-F238E27FC236}">
                <a16:creationId xmlns:a16="http://schemas.microsoft.com/office/drawing/2014/main" id="{B7DD0617-243F-3A40-454A-F71EB81F4F43}"/>
              </a:ext>
            </a:extLst>
          </p:cNvPr>
          <p:cNvSpPr>
            <a:spLocks noGrp="1"/>
          </p:cNvSpPr>
          <p:nvPr>
            <p:ph type="sldNum" sz="quarter" idx="16"/>
          </p:nvPr>
        </p:nvSpPr>
        <p:spPr>
          <a:xfrm>
            <a:off x="11615738" y="6534083"/>
            <a:ext cx="463528" cy="184666"/>
          </a:xfrm>
        </p:spPr>
        <p:txBody>
          <a:bodyPr/>
          <a:lstStyle/>
          <a:p>
            <a:fld id="{A2E73173-3B0F-4CFB-AA78-281DAEC81703}" type="slidenum">
              <a:rPr lang="de-DE" smtClean="0"/>
              <a:pPr/>
              <a:t>11</a:t>
            </a:fld>
            <a:endParaRPr lang="de-DE"/>
          </a:p>
        </p:txBody>
      </p:sp>
    </p:spTree>
    <p:extLst>
      <p:ext uri="{BB962C8B-B14F-4D97-AF65-F5344CB8AC3E}">
        <p14:creationId xmlns:p14="http://schemas.microsoft.com/office/powerpoint/2010/main" val="37451758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1E19F156-B364-0A37-20A8-B7E27E91F168}"/>
              </a:ext>
            </a:extLst>
          </p:cNvPr>
          <p:cNvSpPr>
            <a:spLocks noGrp="1"/>
          </p:cNvSpPr>
          <p:nvPr>
            <p:ph type="title"/>
          </p:nvPr>
        </p:nvSpPr>
        <p:spPr/>
        <p:txBody>
          <a:bodyPr/>
          <a:lstStyle/>
          <a:p>
            <a:r>
              <a:rPr lang="de-DE"/>
              <a:t>Kopiervorlage: Tabelle mit Spaltenköpfen</a:t>
            </a:r>
          </a:p>
        </p:txBody>
      </p:sp>
      <p:sp>
        <p:nvSpPr>
          <p:cNvPr id="6" name="Fußzeilenplatzhalter 5">
            <a:extLst>
              <a:ext uri="{FF2B5EF4-FFF2-40B4-BE49-F238E27FC236}">
                <a16:creationId xmlns:a16="http://schemas.microsoft.com/office/drawing/2014/main" id="{AE257020-2649-AC82-FB1E-D857B5BBAD62}"/>
              </a:ext>
              <a:ext uri="{C183D7F6-B498-43B3-948B-1728B52AA6E4}">
                <adec:decorative xmlns:adec="http://schemas.microsoft.com/office/drawing/2017/decorative" val="1"/>
              </a:ext>
            </a:extLst>
          </p:cNvPr>
          <p:cNvSpPr>
            <a:spLocks noGrp="1"/>
          </p:cNvSpPr>
          <p:nvPr>
            <p:ph type="ftr" sz="quarter" idx="11"/>
          </p:nvPr>
        </p:nvSpPr>
        <p:spPr/>
        <p:txBody>
          <a:bodyPr/>
          <a:lstStyle/>
          <a:p>
            <a:r>
              <a:rPr lang="de-DE"/>
              <a:t>NESIS  |  </a:t>
            </a:r>
          </a:p>
        </p:txBody>
      </p:sp>
      <p:sp>
        <p:nvSpPr>
          <p:cNvPr id="8" name="Foliennummernplatzhalter 7">
            <a:extLst>
              <a:ext uri="{FF2B5EF4-FFF2-40B4-BE49-F238E27FC236}">
                <a16:creationId xmlns:a16="http://schemas.microsoft.com/office/drawing/2014/main" id="{17A12300-F951-46E9-6529-08B32FD8544C}"/>
              </a:ext>
              <a:ext uri="{C183D7F6-B498-43B3-948B-1728B52AA6E4}">
                <adec:decorative xmlns:adec="http://schemas.microsoft.com/office/drawing/2017/decorative" val="1"/>
              </a:ext>
            </a:extLst>
          </p:cNvPr>
          <p:cNvSpPr>
            <a:spLocks noGrp="1"/>
          </p:cNvSpPr>
          <p:nvPr>
            <p:ph type="sldNum" sz="quarter" idx="12"/>
          </p:nvPr>
        </p:nvSpPr>
        <p:spPr/>
        <p:txBody>
          <a:bodyPr/>
          <a:lstStyle/>
          <a:p>
            <a:fld id="{A2E73173-3B0F-4CFB-AA78-281DAEC81703}" type="slidenum">
              <a:rPr lang="de-DE" smtClean="0"/>
              <a:pPr/>
              <a:t>12</a:t>
            </a:fld>
            <a:endParaRPr lang="de-DE"/>
          </a:p>
        </p:txBody>
      </p:sp>
      <p:graphicFrame>
        <p:nvGraphicFramePr>
          <p:cNvPr id="4" name="Inhaltsplatzhalter 3">
            <a:extLst>
              <a:ext uri="{FF2B5EF4-FFF2-40B4-BE49-F238E27FC236}">
                <a16:creationId xmlns:a16="http://schemas.microsoft.com/office/drawing/2014/main" id="{CC51BCC7-7407-4E74-19BB-10E9E9F89629}"/>
              </a:ext>
            </a:extLst>
          </p:cNvPr>
          <p:cNvGraphicFramePr>
            <a:graphicFrameLocks noGrp="1"/>
          </p:cNvGraphicFramePr>
          <p:nvPr>
            <p:ph sz="half" idx="4294967295"/>
            <p:extLst>
              <p:ext uri="{D42A27DB-BD31-4B8C-83A1-F6EECF244321}">
                <p14:modId xmlns:p14="http://schemas.microsoft.com/office/powerpoint/2010/main" val="3168204343"/>
              </p:ext>
            </p:extLst>
          </p:nvPr>
        </p:nvGraphicFramePr>
        <p:xfrm>
          <a:off x="574674" y="1517650"/>
          <a:ext cx="9178926" cy="4548190"/>
        </p:xfrm>
        <a:graphic>
          <a:graphicData uri="http://schemas.openxmlformats.org/drawingml/2006/table">
            <a:tbl>
              <a:tblPr firstRow="1" bandRow="1">
                <a:tableStyleId>{5C22544A-7EE6-4342-B048-85BDC9FD1C3A}</a:tableStyleId>
              </a:tblPr>
              <a:tblGrid>
                <a:gridCol w="3059642">
                  <a:extLst>
                    <a:ext uri="{9D8B030D-6E8A-4147-A177-3AD203B41FA5}">
                      <a16:colId xmlns:a16="http://schemas.microsoft.com/office/drawing/2014/main" val="4268616131"/>
                    </a:ext>
                  </a:extLst>
                </a:gridCol>
                <a:gridCol w="3059642">
                  <a:extLst>
                    <a:ext uri="{9D8B030D-6E8A-4147-A177-3AD203B41FA5}">
                      <a16:colId xmlns:a16="http://schemas.microsoft.com/office/drawing/2014/main" val="2142091413"/>
                    </a:ext>
                  </a:extLst>
                </a:gridCol>
                <a:gridCol w="3059642">
                  <a:extLst>
                    <a:ext uri="{9D8B030D-6E8A-4147-A177-3AD203B41FA5}">
                      <a16:colId xmlns:a16="http://schemas.microsoft.com/office/drawing/2014/main" val="1391243072"/>
                    </a:ext>
                  </a:extLst>
                </a:gridCol>
              </a:tblGrid>
              <a:tr h="909638">
                <a:tc>
                  <a:txBody>
                    <a:bodyPr/>
                    <a:lstStyle/>
                    <a:p>
                      <a:pPr algn="l"/>
                      <a:r>
                        <a:rPr lang="de-DE" sz="2400"/>
                        <a:t>Spalte 1</a:t>
                      </a:r>
                    </a:p>
                  </a:txBody>
                  <a:tcPr marL="108000" marR="108000" marT="108000" marB="108000">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pPr algn="l"/>
                      <a:r>
                        <a:rPr lang="de-DE" sz="2400"/>
                        <a:t>Spalte 2</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pPr algn="l"/>
                      <a:r>
                        <a:rPr lang="de-DE" sz="2400"/>
                        <a:t>Spalte 3</a:t>
                      </a:r>
                    </a:p>
                  </a:txBody>
                  <a:tcPr marL="108000" marR="108000" marT="108000" marB="108000">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82597943"/>
                  </a:ext>
                </a:extLst>
              </a:tr>
              <a:tr h="909638">
                <a:tc>
                  <a:txBody>
                    <a:bodyPr/>
                    <a:lstStyle/>
                    <a:p>
                      <a:pPr algn="l">
                        <a:spcBef>
                          <a:spcPts val="600"/>
                        </a:spcBef>
                        <a:spcAft>
                          <a:spcPts val="600"/>
                        </a:spcAft>
                      </a:pPr>
                      <a:r>
                        <a:rPr lang="de-DE" sz="2400"/>
                        <a:t>Zelle 1</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2</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3</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90347372"/>
                  </a:ext>
                </a:extLst>
              </a:tr>
              <a:tr h="909638">
                <a:tc>
                  <a:txBody>
                    <a:bodyPr/>
                    <a:lstStyle/>
                    <a:p>
                      <a:pPr algn="l">
                        <a:spcBef>
                          <a:spcPts val="600"/>
                        </a:spcBef>
                        <a:spcAft>
                          <a:spcPts val="600"/>
                        </a:spcAft>
                      </a:pPr>
                      <a:r>
                        <a:rPr lang="de-DE" sz="2400"/>
                        <a:t>Zelle 4</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5</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6</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53880547"/>
                  </a:ext>
                </a:extLst>
              </a:tr>
              <a:tr h="909638">
                <a:tc>
                  <a:txBody>
                    <a:bodyPr/>
                    <a:lstStyle/>
                    <a:p>
                      <a:pPr algn="l">
                        <a:spcBef>
                          <a:spcPts val="600"/>
                        </a:spcBef>
                        <a:spcAft>
                          <a:spcPts val="600"/>
                        </a:spcAft>
                      </a:pPr>
                      <a:r>
                        <a:rPr lang="de-DE" sz="2400"/>
                        <a:t>Zelle 7</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8</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9</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24469806"/>
                  </a:ext>
                </a:extLst>
              </a:tr>
              <a:tr h="909638">
                <a:tc>
                  <a:txBody>
                    <a:bodyPr/>
                    <a:lstStyle/>
                    <a:p>
                      <a:pPr algn="l">
                        <a:spcBef>
                          <a:spcPts val="600"/>
                        </a:spcBef>
                        <a:spcAft>
                          <a:spcPts val="600"/>
                        </a:spcAft>
                      </a:pPr>
                      <a:r>
                        <a:rPr lang="de-DE" sz="2400"/>
                        <a:t>Zelle 10</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l">
                        <a:spcBef>
                          <a:spcPts val="600"/>
                        </a:spcBef>
                        <a:spcAft>
                          <a:spcPts val="600"/>
                        </a:spcAft>
                      </a:pPr>
                      <a:r>
                        <a:rPr lang="de-DE" sz="2400"/>
                        <a:t>Zelle 11</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l">
                        <a:spcBef>
                          <a:spcPts val="600"/>
                        </a:spcBef>
                        <a:spcAft>
                          <a:spcPts val="600"/>
                        </a:spcAft>
                      </a:pPr>
                      <a:r>
                        <a:rPr lang="de-DE" sz="2400"/>
                        <a:t>Zelle 12</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605286613"/>
                  </a:ext>
                </a:extLst>
              </a:tr>
            </a:tbl>
          </a:graphicData>
        </a:graphic>
      </p:graphicFrame>
    </p:spTree>
    <p:extLst>
      <p:ext uri="{BB962C8B-B14F-4D97-AF65-F5344CB8AC3E}">
        <p14:creationId xmlns:p14="http://schemas.microsoft.com/office/powerpoint/2010/main" val="830434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7354F1-B64F-F182-5161-8A500F7FB454}"/>
              </a:ext>
            </a:extLst>
          </p:cNvPr>
          <p:cNvSpPr>
            <a:spLocks noGrp="1"/>
          </p:cNvSpPr>
          <p:nvPr>
            <p:ph type="title"/>
          </p:nvPr>
        </p:nvSpPr>
        <p:spPr/>
        <p:txBody>
          <a:bodyPr/>
          <a:lstStyle/>
          <a:p>
            <a:r>
              <a:rPr lang="de-DE"/>
              <a:t>Hinweis zu ergänzenden Textfolien</a:t>
            </a:r>
          </a:p>
        </p:txBody>
      </p:sp>
      <p:sp>
        <p:nvSpPr>
          <p:cNvPr id="3" name="Textplatzhalter 2">
            <a:extLst>
              <a:ext uri="{FF2B5EF4-FFF2-40B4-BE49-F238E27FC236}">
                <a16:creationId xmlns:a16="http://schemas.microsoft.com/office/drawing/2014/main" id="{0BD8C641-CF2C-AA9E-BFE3-12CD5FA862C7}"/>
              </a:ext>
            </a:extLst>
          </p:cNvPr>
          <p:cNvSpPr>
            <a:spLocks noGrp="1"/>
          </p:cNvSpPr>
          <p:nvPr>
            <p:ph type="body" sz="quarter" idx="13"/>
          </p:nvPr>
        </p:nvSpPr>
        <p:spPr/>
        <p:txBody>
          <a:bodyPr/>
          <a:lstStyle/>
          <a:p>
            <a:r>
              <a:rPr lang="de-DE" sz="2400"/>
              <a:t>Einzelne Folien der Präsentation wurden für das Handout durch Textfolien ergänzt. Welche Folien das sind, erkennen Sie an dem Büroklammer-Icon in der rechten unteren Folienecke. Die ergänzende Textfolie folgt jeweils unmittelbar auf die Folie, auf die sie sich bezieht. Der inhaltliche Bezug ergibt sich zusätzlich aus dem Folientitel.</a:t>
            </a:r>
          </a:p>
        </p:txBody>
      </p:sp>
      <p:sp>
        <p:nvSpPr>
          <p:cNvPr id="4" name="Fußzeilenplatzhalter 3">
            <a:extLst>
              <a:ext uri="{FF2B5EF4-FFF2-40B4-BE49-F238E27FC236}">
                <a16:creationId xmlns:a16="http://schemas.microsoft.com/office/drawing/2014/main" id="{638073BC-BE19-4464-CAD9-216C5E22ED3E}"/>
              </a:ext>
            </a:extLst>
          </p:cNvPr>
          <p:cNvSpPr>
            <a:spLocks noGrp="1"/>
          </p:cNvSpPr>
          <p:nvPr>
            <p:ph type="ftr" sz="quarter" idx="15"/>
          </p:nvPr>
        </p:nvSpPr>
        <p:spPr/>
        <p:txBody>
          <a:bodyPr/>
          <a:lstStyle/>
          <a:p>
            <a:pPr algn="r"/>
            <a:r>
              <a:rPr lang="de-DE"/>
              <a:t>NESIS  |  </a:t>
            </a:r>
          </a:p>
        </p:txBody>
      </p:sp>
      <p:sp>
        <p:nvSpPr>
          <p:cNvPr id="5" name="Foliennummernplatzhalter 4">
            <a:extLst>
              <a:ext uri="{FF2B5EF4-FFF2-40B4-BE49-F238E27FC236}">
                <a16:creationId xmlns:a16="http://schemas.microsoft.com/office/drawing/2014/main" id="{D0F20CA8-5DA9-D934-870F-C0097B397A2C}"/>
              </a:ext>
            </a:extLst>
          </p:cNvPr>
          <p:cNvSpPr>
            <a:spLocks noGrp="1"/>
          </p:cNvSpPr>
          <p:nvPr>
            <p:ph type="sldNum" sz="quarter" idx="16"/>
          </p:nvPr>
        </p:nvSpPr>
        <p:spPr/>
        <p:txBody>
          <a:bodyPr/>
          <a:lstStyle/>
          <a:p>
            <a:pPr algn="ctr"/>
            <a:fld id="{37C8EFD0-3149-4D94-9B5E-42574A1C729F}" type="slidenum">
              <a:rPr lang="de-DE" smtClean="0"/>
              <a:pPr algn="ctr"/>
              <a:t>13</a:t>
            </a:fld>
            <a:endParaRPr lang="de-DE"/>
          </a:p>
        </p:txBody>
      </p:sp>
    </p:spTree>
    <p:extLst>
      <p:ext uri="{BB962C8B-B14F-4D97-AF65-F5344CB8AC3E}">
        <p14:creationId xmlns:p14="http://schemas.microsoft.com/office/powerpoint/2010/main" val="1956173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XESSLIDE_ID" val="AXESSLIDE:ID:c01c48d5-63a9-4b2e-ab60-9567faa20061"/>
</p:tagLst>
</file>

<file path=ppt/tags/tag2.xml><?xml version="1.0" encoding="utf-8"?>
<p:tagLst xmlns:a="http://schemas.openxmlformats.org/drawingml/2006/main" xmlns:r="http://schemas.openxmlformats.org/officeDocument/2006/relationships" xmlns:p="http://schemas.openxmlformats.org/presentationml/2006/main">
  <p:tag name="AXESSLIDE_ID" val="AXESSLIDE:ID:70dfb49c-df69-45b6-b1a2-c3b0c41cea1a"/>
</p:tagLst>
</file>

<file path=ppt/theme/theme1.xml><?xml version="1.0" encoding="utf-8"?>
<a:theme xmlns:a="http://schemas.openxmlformats.org/drawingml/2006/main" name="NESIS - Hochschulen Farbvariante 3">
  <a:themeElements>
    <a:clrScheme name="NESIS">
      <a:dk1>
        <a:sysClr val="windowText" lastClr="000000"/>
      </a:dk1>
      <a:lt1>
        <a:sysClr val="window" lastClr="FFFFFF"/>
      </a:lt1>
      <a:dk2>
        <a:srgbClr val="575656"/>
      </a:dk2>
      <a:lt2>
        <a:srgbClr val="F2F2F2"/>
      </a:lt2>
      <a:accent1>
        <a:srgbClr val="614184"/>
      </a:accent1>
      <a:accent2>
        <a:srgbClr val="F6AB00"/>
      </a:accent2>
      <a:accent3>
        <a:srgbClr val="575656"/>
      </a:accent3>
      <a:accent4>
        <a:srgbClr val="935E93"/>
      </a:accent4>
      <a:accent5>
        <a:srgbClr val="B1DAEF"/>
      </a:accent5>
      <a:accent6>
        <a:srgbClr val="910F06"/>
      </a:accent6>
      <a:hlink>
        <a:srgbClr val="614184"/>
      </a:hlink>
      <a:folHlink>
        <a:srgbClr val="61418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12700">
          <a:solidFill>
            <a:schemeClr val="accent1"/>
          </a:solidFill>
        </a:ln>
      </a:spPr>
      <a:bodyPr wrap="square" lIns="108000" tIns="72000" rIns="108000" bIns="72000" rtlCol="0" anchor="t" anchorCtr="0">
        <a:noAutofit/>
      </a:bodyPr>
      <a:lstStyle>
        <a:defPPr algn="l">
          <a:defRPr sz="2400" smtClean="0"/>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lIns="108000" tIns="72000" rIns="108000" bIns="72000" rtlCol="0">
        <a:noAutofit/>
      </a:bodyPr>
      <a:lstStyle>
        <a:defPPr algn="l">
          <a:lnSpc>
            <a:spcPct val="110000"/>
          </a:lnSpc>
          <a:spcBef>
            <a:spcPts val="1200"/>
          </a:spcBef>
          <a:defRPr sz="2400" dirty="0"/>
        </a:defPPr>
      </a:lstStyle>
    </a:txDef>
  </a:objectDefaults>
  <a:extraClrSchemeLst/>
  <a:extLst>
    <a:ext uri="{05A4C25C-085E-4340-85A3-A5531E510DB2}">
      <thm15:themeFamily xmlns:thm15="http://schemas.microsoft.com/office/thememl/2012/main" name="nesis-farbvariante-3.potx" id="{41D4023E-87BF-4986-B316-76ACCCDB106C}" vid="{B27AFA3F-A649-4CFA-9D72-EA4BF460C9C6}"/>
    </a:ext>
  </a:extLst>
</a:theme>
</file>

<file path=ppt/theme/theme2.xml><?xml version="1.0" encoding="utf-8"?>
<a:theme xmlns:a="http://schemas.openxmlformats.org/drawingml/2006/main" name="Zusätzliche Layouts für ein Handout">
  <a:themeElements>
    <a:clrScheme name="NESIS">
      <a:dk1>
        <a:sysClr val="windowText" lastClr="000000"/>
      </a:dk1>
      <a:lt1>
        <a:sysClr val="window" lastClr="FFFFFF"/>
      </a:lt1>
      <a:dk2>
        <a:srgbClr val="575656"/>
      </a:dk2>
      <a:lt2>
        <a:srgbClr val="F2F2F2"/>
      </a:lt2>
      <a:accent1>
        <a:srgbClr val="614184"/>
      </a:accent1>
      <a:accent2>
        <a:srgbClr val="F6AB00"/>
      </a:accent2>
      <a:accent3>
        <a:srgbClr val="575656"/>
      </a:accent3>
      <a:accent4>
        <a:srgbClr val="935E93"/>
      </a:accent4>
      <a:accent5>
        <a:srgbClr val="B1DAEF"/>
      </a:accent5>
      <a:accent6>
        <a:srgbClr val="910F06"/>
      </a:accent6>
      <a:hlink>
        <a:srgbClr val="614184"/>
      </a:hlink>
      <a:folHlink>
        <a:srgbClr val="61418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sis-farbvariante-3.potx" id="{41D4023E-87BF-4986-B316-76ACCCDB106C}" vid="{C10F2CAA-9F38-4407-86E9-8AC9C86161A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424</Words>
  <Application>Microsoft Office PowerPoint</Application>
  <PresentationFormat>Breitbild</PresentationFormat>
  <Paragraphs>111</Paragraphs>
  <Slides>13</Slides>
  <Notes>4</Notes>
  <HiddenSlides>11</HiddenSlides>
  <MMClips>0</MMClips>
  <ScaleCrop>false</ScaleCrop>
  <HeadingPairs>
    <vt:vector size="6" baseType="variant">
      <vt:variant>
        <vt:lpstr>Verwendete Schriftarten</vt:lpstr>
      </vt:variant>
      <vt:variant>
        <vt:i4>3</vt:i4>
      </vt:variant>
      <vt:variant>
        <vt:lpstr>Design</vt:lpstr>
      </vt:variant>
      <vt:variant>
        <vt:i4>2</vt:i4>
      </vt:variant>
      <vt:variant>
        <vt:lpstr>Folientitel</vt:lpstr>
      </vt:variant>
      <vt:variant>
        <vt:i4>13</vt:i4>
      </vt:variant>
    </vt:vector>
  </HeadingPairs>
  <TitlesOfParts>
    <vt:vector size="18" baseType="lpstr">
      <vt:lpstr>Arial</vt:lpstr>
      <vt:lpstr>Calibri</vt:lpstr>
      <vt:lpstr>Symbol</vt:lpstr>
      <vt:lpstr>NESIS - Hochschulen Farbvariante 3</vt:lpstr>
      <vt:lpstr>Zusätzliche Layouts für ein Handout</vt:lpstr>
      <vt:lpstr>Titelfolie ohne Logo</vt:lpstr>
      <vt:lpstr>Titelfolie mit Logo</vt:lpstr>
      <vt:lpstr>Anhang</vt:lpstr>
      <vt:lpstr>Ausgeblendete Folien</vt:lpstr>
      <vt:lpstr>Designfarben für die Foliengestaltung (sog. Akzentfarben)</vt:lpstr>
      <vt:lpstr>Unterscheidbarkeit der Akzentfarben für Farbenfehlsichtige</vt:lpstr>
      <vt:lpstr>Empfohlene Textfarbe auf farbigen Flächen</vt:lpstr>
      <vt:lpstr>Kopiervorlagen: Formen mit Text</vt:lpstr>
      <vt:lpstr>Kopiervorlagen: Textfelder, Pfeile, Büroklammer-Icon</vt:lpstr>
      <vt:lpstr>Kopiervorlagen: Flächenformen ohne Text</vt:lpstr>
      <vt:lpstr>Kopiervorlage: Tabelle mit Zeilen- und Spaltenköpfen</vt:lpstr>
      <vt:lpstr>Kopiervorlage: Tabelle mit Spaltenköpfen</vt:lpstr>
      <vt:lpstr>Hinweis zu ergänzenden Textfolien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2026-07-13T06:54:37Z</dcterms:created>
  <dcterms:modified xsi:type="dcterms:W3CDTF">2026-07-23T11:32:33Z</dcterms:modified>
</cp:coreProperties>
</file>